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B8AE00-3C03-42F5-AB39-60B7899F6B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B87F33F-DD4E-4F1C-ABE4-FC1EF83F2F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8A8D33-0E2B-4DC9-9AE0-62ABBC725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E8E2-B69B-44B4-9859-BC3FBD4C29C8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886A66-A2AE-43A6-AE1D-7B07E5A71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84C8FC9-2ADD-472E-86E5-7CCF533F8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7A60D-62BD-4298-8D47-DCE53444B2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572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B23970-BF74-47F4-83BD-71E5E69A3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1B7B650-C366-4497-9BBE-102E26C50C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96F942-CB8F-46AF-BE31-840886B5F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E8E2-B69B-44B4-9859-BC3FBD4C29C8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DBE767-EE9C-413F-BD7B-B47D2B435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1855D47-B9B8-47CD-9385-1E0625A65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7A60D-62BD-4298-8D47-DCE53444B2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605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A53E756-DE6D-4FA5-B77B-11E1DD98CA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E801372-9B43-499B-8687-9B35C30652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1B383B-6D92-402D-951F-69DF5AA01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E8E2-B69B-44B4-9859-BC3FBD4C29C8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2D7CBC-76F0-4894-BC1C-70E15537F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896A80-75C5-4582-8D6E-8D89CB29F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7A60D-62BD-4298-8D47-DCE53444B2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90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D73D28-9B85-4A65-B523-34D588AEB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5E16D1-1230-4123-ACE9-DA68D0F14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C646036-8E71-45DF-B960-F148499EF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E8E2-B69B-44B4-9859-BC3FBD4C29C8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4C4E5B-F1C2-45A6-9693-08B373857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3CEF40-287D-42EA-8FDB-C09C0812E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7A60D-62BD-4298-8D47-DCE53444B2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046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AEC46E-9279-49B8-BB23-92C357C65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F241200-A5AF-4971-A83B-1D6795FBC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32FA5B7-FC34-48A8-AC23-3D2A7B55B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E8E2-B69B-44B4-9859-BC3FBD4C29C8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1C8966-D4F8-431A-A1AA-F639C0A02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A3A979-B636-4BFC-A5B3-C3C971603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7A60D-62BD-4298-8D47-DCE53444B2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61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59DB4A-5382-47EB-850D-BA78D58C4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E28FDF-DFCC-4230-9FD2-8ADC9D6454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404A89C-BE53-482E-A5BC-FB466276C4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528E74-2D0C-4DA1-8BFF-4E8CD3D4B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E8E2-B69B-44B4-9859-BC3FBD4C29C8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75D5667-AFD2-4BEE-A361-39EE19872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3408F74-06D5-458E-AE15-CF3A7EA56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7A60D-62BD-4298-8D47-DCE53444B2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524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8948A8-16F1-40DA-A7F1-C7C88E40A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DE00C5F-8673-44F9-ABFF-9A685A614F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926025B-D605-476D-B9B0-EAFB69FC2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742BC06-CD84-44D4-895C-3BED72C5F5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0DB3EA1-56FE-480F-A1F7-FAD36D0FCC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297FD8A-78D8-4DA4-945F-8F6F145D7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E8E2-B69B-44B4-9859-BC3FBD4C29C8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FAF9490-9CC0-4FF1-A5B7-A17CE5740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A27FE88-3E49-455B-B2DB-D3580F26F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7A60D-62BD-4298-8D47-DCE53444B2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906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493171-4059-4201-B203-9CE273057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C0273A4-6A3F-4A6E-9BDE-C727B94A0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E8E2-B69B-44B4-9859-BC3FBD4C29C8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1536F6E-C876-41CC-A2C8-5D5115C52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3A30475-8230-4787-9F40-648BBB756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7A60D-62BD-4298-8D47-DCE53444B2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662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893BE17-FEF7-45A7-B61D-83A9E25BC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E8E2-B69B-44B4-9859-BC3FBD4C29C8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F86EE8E-3942-4F76-90D5-5B470700B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9A33F33-3E1C-4C06-9F19-25CEDC33C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7A60D-62BD-4298-8D47-DCE53444B2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395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DBDB20-18B7-41F0-99B4-357893369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DFD8E5-179B-41A5-B4CF-732A2EA6C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E15989-35C1-4EED-AE37-88D1F08580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3880491-1400-475A-9CFE-6D59391D0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E8E2-B69B-44B4-9859-BC3FBD4C29C8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37FDE88-B670-42C7-AE70-88E05E8A4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B43562E-4C63-4C63-B910-0B45935F3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7A60D-62BD-4298-8D47-DCE53444B2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959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81F9CD-FEB4-4011-8EF4-7954E1512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F4F4133-F445-42B3-8E74-A36458FF10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C647F05-7B29-4FC3-8561-D446350B0F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1511109-AE7D-4D84-9F43-CBA58C0FB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E8E2-B69B-44B4-9859-BC3FBD4C29C8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79D8F7B-6D7E-4511-8EFC-95A24A557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5EDFB44-602B-4745-ACFF-390EBE36D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7A60D-62BD-4298-8D47-DCE53444B2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740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BCB9CD-D965-4379-B4DA-9DCF2EBB0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D61ED25-CE5A-4506-97AB-0F84C1818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59E1540-5A88-417A-AC25-822AE0D8BD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FE8E2-B69B-44B4-9859-BC3FBD4C29C8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44174D-5BD0-4AB5-951E-23A9696C65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FA327D-ACA7-402B-B09B-EC7DFCBF87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7A60D-62BD-4298-8D47-DCE53444B2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933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189229C-F762-4219-8095-845F1B7DA1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79"/>
          <a:stretch/>
        </p:blipFill>
        <p:spPr>
          <a:xfrm>
            <a:off x="4087102" y="3586723"/>
            <a:ext cx="2525504" cy="298419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18EC391-34C9-4F21-B19F-74F436CA60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1945" y="286490"/>
            <a:ext cx="2257203" cy="300960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80FEC1C-2749-40E8-8AB6-27E1395412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295" y="3636629"/>
            <a:ext cx="3636336" cy="2727252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AF52DB8B-9BF1-489C-A4A0-4F13299EDD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138" y="286490"/>
            <a:ext cx="2475175" cy="3300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4378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</cp:revision>
  <dcterms:created xsi:type="dcterms:W3CDTF">2024-03-29T09:13:42Z</dcterms:created>
  <dcterms:modified xsi:type="dcterms:W3CDTF">2024-03-29T09:47:02Z</dcterms:modified>
</cp:coreProperties>
</file>