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346EC-F7F4-47DA-B8CA-995706A0D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E22D2-CE6A-470C-B668-F651CC3CE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D1B21-BCC9-40BF-B950-4DE46D25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12265-79CC-4E18-B690-011F4F1E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CF5AA-02D0-439B-99D5-14B2E940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3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13F43-0DAC-4098-8D95-7F1E88E4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63780F-5F0C-4F90-91D7-4045BAFFF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71FBAB-EAFD-47FD-AD49-C4BD66A8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EBF16-B142-45BF-8A63-E2042F00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B3EF9-A3F0-4956-BF48-C9DD2E11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1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86431F-35BE-49D0-8FB0-51F7E1769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CC412A-FCCD-4C7F-9591-A1CE074E2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4A9A5-21B4-41B8-9AE1-FC0CC0FD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5D58B-95DA-4BC6-97B7-202D9BB3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9E1FD-52AB-4DE0-B3F6-A811FCC5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1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56788-B0B6-4662-A8DF-23EE88F2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25E2C-D29C-4CE6-B546-58FFFB4E0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1587B-A119-48BB-A140-089CF4D9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F40DA-68BF-4549-9182-CA765555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85F61-1A54-4C0C-89D3-9CB0284F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5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961A9-D863-4FA6-9C58-3E9315EC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3F347-925E-4D3A-ABCF-174D0923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B0371-D1B5-4CA9-88F9-59E3763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20590-3EF4-47BC-958A-5EA8DF2B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A798E-11A5-400B-BAE4-8F6D4770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3EF08-27EE-4DC9-B381-35E72C5C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D8102-3C75-490A-B0C5-CE6C28827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033CF-16D5-4463-8C33-5984113A5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6BE00-770B-49A1-9135-E4412067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E36AD-64DC-47E1-B5FC-1F6F1669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C6A361-B3D7-4777-BF38-89F2CBE9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2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61375-1E00-4B7F-A713-B2979B1A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B182B4-3E50-48CA-9D93-B52305E83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1F5BF5-6D2B-47F5-ADB3-09DC44831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B3E047-BEE4-4330-9CFF-6B6CC3C35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6C9262-8321-44C4-A437-FDAD5289C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B0A01D-767F-4928-BC08-FA05BE0D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E837F8-12CC-4373-97E1-C5D7D755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F9750E-445E-4FD5-A68B-7C71519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4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7DCF7-DAA7-4CA5-944E-2398179D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E52680-8828-4E23-966F-1632F125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E218E4-167D-42D1-8467-33A32981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8E80BE-14B3-43FD-B858-6C72EA67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2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F95420-4955-40FD-A892-5416E12F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27EA24-69E3-4FFD-BE3B-A993677E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5C0B6-0E81-4B10-8E80-CBF502BA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5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AA4BD-8E74-4C35-AC7F-713F4E96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63F93-452D-4D48-BA3B-1D7960F1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FF575E-E128-417F-AB76-AC25E4BDF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4AEA84-7DDF-4A86-AE9B-88B77DCE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2A0CE-9AE3-47C1-BCA6-D0DB598C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FF8B6A-D084-4F25-846C-5AEEEB24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8EEBC-DEF2-4739-9194-ED9DB0E7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85B1E-8C5B-4859-BA9D-9CD9D47D8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A6BC90-A734-498E-95E7-B6D75C73F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21337-13C5-4160-B26B-01223DC6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8A486-4FC3-4BD3-9EA9-6A223772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AEE2B-6000-4DAA-B17A-9ABE120A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C5890-9173-43E2-822C-458838EC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8BD2A7-5866-4A5A-A902-C54660B9B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2D1B6-63A4-4C27-9313-D941233CE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DE19-F26F-4E10-A049-2C9529A5753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776C6-8D51-47B1-B465-FECC4633B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EFB2D-4DC5-4EAE-B71E-199D714E7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F869-B8FB-4DBD-8E85-EF5854738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9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03A83-315D-4AD0-95B7-B0B1B952F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1" y="479055"/>
            <a:ext cx="2831805" cy="2123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6F6C9B-6F39-408A-9229-C13D2EFB1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21" y="479055"/>
            <a:ext cx="1594884" cy="21265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F5C9EA-3810-4DD4-8874-16CBFB79D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28" y="479055"/>
            <a:ext cx="1825256" cy="22405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DF71C3-F801-4753-AB44-0ED690082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1" y="3144282"/>
            <a:ext cx="2190307" cy="29204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CE0D3C-C057-4A9E-A956-79E653BC6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21" y="3144282"/>
            <a:ext cx="2190308" cy="29204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3C0488-22E8-403E-B0BA-A50B72108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27" y="3157276"/>
            <a:ext cx="2190308" cy="29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4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2024-03-29T09:13:40Z</dcterms:created>
  <dcterms:modified xsi:type="dcterms:W3CDTF">2024-03-29T09:27:52Z</dcterms:modified>
</cp:coreProperties>
</file>