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DE7BEB-F9CB-4B9F-51F0-4CC9E3D68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2E08FE-AFB6-B780-1DDA-39F916A58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C584D0-47AE-CCA4-8980-4076F4C66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9357-039A-417E-A1A3-6CE35C4789F8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9F09A-D10E-9B45-FE3E-6A7FF0E38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3C239F-4142-D4A1-2A9F-C37098BE7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CC15-3D78-4500-A696-F000D0172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32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E1354-5129-88E0-281A-01FE34684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7EA880-3D7F-3CBF-8A28-041F8227A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94D344-1C7C-28FA-1DF1-D443EC3D0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9357-039A-417E-A1A3-6CE35C4789F8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160789-9133-F92F-CBE6-26B04172D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6A3FB9-0920-8572-AC08-C0D4E3468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CC15-3D78-4500-A696-F000D0172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203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EDC8DAD-1356-AD07-5F4B-307C184D85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C422A6-C49B-5096-171B-8F8804579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48732A-23B5-598D-8051-ADE7780EC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9357-039A-417E-A1A3-6CE35C4789F8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B66C07-0889-42CB-0D9F-9548C5C2F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0056BD-0382-568D-EEB7-38C15B3E7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CC15-3D78-4500-A696-F000D0172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91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20D85-DD59-349C-DFC4-55AD5CC42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A884E4-F8F5-1896-B0FD-B521B8E86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033508-B80E-6BB9-9063-4DE457646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9357-039A-417E-A1A3-6CE35C4789F8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BEE0E-9596-57C2-D2E9-36A1CA75B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68FC23-8D92-4637-60EC-44908CB86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CC15-3D78-4500-A696-F000D0172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6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49C006-39CC-14D1-9C75-5911B330B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6719EC-DAB7-3AB9-D5D0-2B912FC0C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1B754C-03E4-DE64-964B-E15F4FD7A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9357-039A-417E-A1A3-6CE35C4789F8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A3B2D-1ECC-0B61-C89A-7B4A39FAB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2BECC3-8989-6A6B-D376-266B18549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CC15-3D78-4500-A696-F000D0172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41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C01BC-C811-0B26-C487-7B52662C4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B98A46-9A32-24DC-BFE3-09886BAF0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60E516-E91F-9A0A-84B3-BBEC2BC36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0A50DE-9A46-D5FB-5DF7-B0551E6AE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9357-039A-417E-A1A3-6CE35C4789F8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304979-3072-69DC-CABD-1BE455454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1D4379-7D15-24BF-293C-CE257A260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CC15-3D78-4500-A696-F000D0172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0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9DE80A-BCFC-7E8F-ECE5-4DE73FA10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A275E3-CD17-5397-BD1A-33750350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25D321-0689-313E-0E46-727876B05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9F5698-5F60-3EBB-634D-33C658C4C0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79E0EF-E44D-6E76-3771-9BB30CA160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9B20513-E8E7-4131-B274-B776F72EE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9357-039A-417E-A1A3-6CE35C4789F8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F5F69C2-74A1-FDF8-11AD-F7C356BAA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4F532A-6127-4527-B698-C532318C1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CC15-3D78-4500-A696-F000D0172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09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4CCFD2-39C3-9363-08F2-E5036212D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CB89C6-51BE-E519-964B-04C4F829F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9357-039A-417E-A1A3-6CE35C4789F8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FE1901-2EED-DB62-A8B0-305CE0088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B0B33D-FF21-3B4B-FE33-013EE0549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CC15-3D78-4500-A696-F000D0172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38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3DD98F-8655-5695-82D2-7BEA08739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9357-039A-417E-A1A3-6CE35C4789F8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BAA9313-0C3C-DB08-CA94-7800C93FA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A25D0A-D1DA-3BF6-75BB-F15012F5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CC15-3D78-4500-A696-F000D0172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49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8AC70-9554-E981-F906-9BBA610FE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65C953-9B4C-10B0-8550-2E1224BEC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ADF45D-74F8-E6C9-45AB-84F2499DC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063A3B-0DCB-4C74-D3BE-AA0819A07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9357-039A-417E-A1A3-6CE35C4789F8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A9E64D-7038-15EC-6C3D-235BDE30A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751572-CB00-B6B5-F941-7379B78BB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CC15-3D78-4500-A696-F000D0172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2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E5A1D-5248-C208-D50D-ACCBD7BAA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E681BA2-1140-7125-6E4E-BBCE41E24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70E935-9649-33CE-959D-F1E696BE5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23642E-A650-1A67-F1E6-083DE015B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9357-039A-417E-A1A3-6CE35C4789F8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2F5FE5-6F9B-BA16-EE39-843481227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BE88B9-D83F-CCEF-6D27-B9E4487A7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CC15-3D78-4500-A696-F000D0172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042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A35FB-E4B6-BAFC-C252-A1441E5BB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9C0B1B-A2D5-E7DA-5B86-B55D80700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E65A1B-3F40-AE85-4F3E-8BCA9D745A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09357-039A-417E-A1A3-6CE35C4789F8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0F073A-208A-F75E-216B-EC6CA3BE7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FBAE66-9ECE-5700-92F4-CC1EDBBA9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ACC15-3D78-4500-A696-F000D0172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47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CFA21-0536-98A0-BB3B-5374E6852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5529"/>
            <a:ext cx="9144000" cy="1453895"/>
          </a:xfrm>
        </p:spPr>
        <p:txBody>
          <a:bodyPr>
            <a:normAutofit/>
          </a:bodyPr>
          <a:lstStyle/>
          <a:p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Сынып жетекшілер отырысы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55736B-19C9-5A80-058E-FAB39FCE8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88327"/>
            <a:ext cx="9144000" cy="1669473"/>
          </a:xfrm>
        </p:spPr>
        <p:txBody>
          <a:bodyPr/>
          <a:lstStyle/>
          <a:p>
            <a:r>
              <a:rPr lang="kk-K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 Тәрбие жүйесін ұйымдастырудың тиімді тәсілдері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Рамки для презентации на прозрачном фоне - 52 фото">
            <a:extLst>
              <a:ext uri="{FF2B5EF4-FFF2-40B4-BE49-F238E27FC236}">
                <a16:creationId xmlns:a16="http://schemas.microsoft.com/office/drawing/2014/main" id="{E5E5C3AF-8E9D-B3DB-A9B7-EAE746DCA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152" y="4641273"/>
            <a:ext cx="12265151" cy="221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440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35CD73-CD13-5BAA-FF12-A527B8B70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Күн тәртібі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1C4D0E-5BEC-14B3-3287-6D9650052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1.Интернат тәрбиешілерінің 2024-2025 оқу жылына арналған жылдық жоспарының оқу бағдарламасына сәйкестігін анықтау.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ДТІЖО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Д.М.Кенжина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2.Оқушылардың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сабаққа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барысы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демалысты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Дебаттық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қозғалысы»жалпы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мәдени-білім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жобасының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асырылу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Г.Б.Ахметжарова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Мектептегі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ұйымдастыруда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жетекшісінің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рөлі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Коучинг. </a:t>
            </a: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К.К.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Шолтышева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Ж.С. Абдрахманова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Рамки для презентации на прозрачном фоне - 52 фото">
            <a:extLst>
              <a:ext uri="{FF2B5EF4-FFF2-40B4-BE49-F238E27FC236}">
                <a16:creationId xmlns:a16="http://schemas.microsoft.com/office/drawing/2014/main" id="{3F0ADE8F-8925-8B59-D40A-21E61BF5C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691"/>
            <a:ext cx="12307823" cy="698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9094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74</Words>
  <Application>Microsoft Office PowerPoint</Application>
  <PresentationFormat>Широкоэкранный</PresentationFormat>
  <Paragraphs>11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Сынып жетекшілер отырысы</vt:lpstr>
      <vt:lpstr>Күн тәртібі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Сынып жетекшілер отырысы</dc:title>
  <dc:creator>Габдулина Школа им.</dc:creator>
  <cp:lastModifiedBy>Admin</cp:lastModifiedBy>
  <cp:revision>6</cp:revision>
  <dcterms:created xsi:type="dcterms:W3CDTF">2024-10-02T09:13:16Z</dcterms:created>
  <dcterms:modified xsi:type="dcterms:W3CDTF">2024-11-07T14:51:12Z</dcterms:modified>
</cp:coreProperties>
</file>