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356992"/>
            <a:ext cx="4323428" cy="32459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49288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Көктем кезіндегі</a:t>
            </a:r>
            <a:b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қауіпсіздік ережелері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3384376" cy="5400600"/>
          </a:xfrm>
        </p:spPr>
        <p:txBody>
          <a:bodyPr>
            <a:noAutofit/>
          </a:bodyPr>
          <a:lstStyle/>
          <a:p>
            <a:r>
              <a:rPr lang="ru-RU" sz="4000" dirty="0" err="1">
                <a:latin typeface="Comic Sans MS" panose="030F0702030302020204" pitchFamily="66" charset="0"/>
              </a:rPr>
              <a:t>Мұқият</a:t>
            </a:r>
            <a:r>
              <a:rPr lang="ru-RU" sz="4000" dirty="0">
                <a:latin typeface="Comic Sans MS" panose="030F0702030302020204" pitchFamily="66" charset="0"/>
              </a:rPr>
              <a:t> </a:t>
            </a:r>
            <a:r>
              <a:rPr lang="ru-RU" sz="4000" dirty="0" err="1">
                <a:latin typeface="Comic Sans MS" panose="030F0702030302020204" pitchFamily="66" charset="0"/>
              </a:rPr>
              <a:t>және</a:t>
            </a:r>
            <a:r>
              <a:rPr lang="ru-RU" sz="4000" dirty="0">
                <a:latin typeface="Comic Sans MS" panose="030F0702030302020204" pitchFamily="66" charset="0"/>
              </a:rPr>
              <a:t> </a:t>
            </a:r>
            <a:r>
              <a:rPr lang="ru-RU" sz="4000" dirty="0" err="1">
                <a:latin typeface="Comic Sans MS" panose="030F0702030302020204" pitchFamily="66" charset="0"/>
              </a:rPr>
              <a:t>абай</a:t>
            </a:r>
            <a:r>
              <a:rPr lang="ru-RU" sz="4000" dirty="0">
                <a:latin typeface="Comic Sans MS" panose="030F0702030302020204" pitchFamily="66" charset="0"/>
              </a:rPr>
              <a:t> </a:t>
            </a:r>
            <a:r>
              <a:rPr lang="ru-RU" sz="4000" dirty="0" err="1">
                <a:latin typeface="Comic Sans MS" panose="030F0702030302020204" pitchFamily="66" charset="0"/>
              </a:rPr>
              <a:t>болыңыз</a:t>
            </a:r>
            <a:r>
              <a:rPr lang="ru-RU" sz="4000" dirty="0">
                <a:latin typeface="Comic Sans MS" panose="030F0702030302020204" pitchFamily="66" charset="0"/>
              </a:rPr>
              <a:t>, </a:t>
            </a:r>
            <a:r>
              <a:rPr lang="ru-RU" sz="4000" dirty="0" err="1">
                <a:latin typeface="Comic Sans MS" panose="030F0702030302020204" pitchFamily="66" charset="0"/>
              </a:rPr>
              <a:t>көшелермен</a:t>
            </a:r>
            <a:r>
              <a:rPr lang="ru-RU" sz="4000" dirty="0">
                <a:latin typeface="Comic Sans MS" panose="030F0702030302020204" pitchFamily="66" charset="0"/>
              </a:rPr>
              <a:t> </a:t>
            </a:r>
            <a:r>
              <a:rPr lang="ru-RU" sz="4000" dirty="0" err="1">
                <a:latin typeface="Comic Sans MS" panose="030F0702030302020204" pitchFamily="66" charset="0"/>
              </a:rPr>
              <a:t>жүргенде</a:t>
            </a:r>
            <a:r>
              <a:rPr lang="ru-RU" sz="4000" dirty="0">
                <a:latin typeface="Comic Sans MS" panose="030F0702030302020204" pitchFamily="66" charset="0"/>
              </a:rPr>
              <a:t> </a:t>
            </a:r>
            <a:r>
              <a:rPr lang="ru-RU" sz="4000" dirty="0" err="1">
                <a:latin typeface="Comic Sans MS" panose="030F0702030302020204" pitchFamily="66" charset="0"/>
              </a:rPr>
              <a:t>үйлерден</a:t>
            </a:r>
            <a:r>
              <a:rPr lang="ru-RU" sz="4000" dirty="0">
                <a:latin typeface="Comic Sans MS" panose="030F0702030302020204" pitchFamily="66" charset="0"/>
              </a:rPr>
              <a:t> </a:t>
            </a:r>
            <a:r>
              <a:rPr lang="ru-RU" sz="4000" dirty="0" err="1">
                <a:latin typeface="Comic Sans MS" panose="030F0702030302020204" pitchFamily="66" charset="0"/>
              </a:rPr>
              <a:t>аулақ</a:t>
            </a:r>
            <a:r>
              <a:rPr lang="ru-RU" sz="4000" dirty="0">
                <a:latin typeface="Comic Sans MS" panose="030F0702030302020204" pitchFamily="66" charset="0"/>
              </a:rPr>
              <a:t> </a:t>
            </a:r>
            <a:r>
              <a:rPr lang="ru-RU" sz="4000" dirty="0" err="1" smtClean="0">
                <a:latin typeface="Comic Sans MS" panose="030F0702030302020204" pitchFamily="66" charset="0"/>
              </a:rPr>
              <a:t>болыңыз</a:t>
            </a:r>
            <a:r>
              <a:rPr lang="ru-RU" sz="4000" dirty="0">
                <a:latin typeface="Comic Sans MS" panose="030F0702030302020204" pitchFamily="66" charset="0"/>
              </a:rPr>
              <a:t>!</a:t>
            </a:r>
            <a:endParaRPr lang="ru-RU" sz="4000" dirty="0"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 flipV="1">
            <a:off x="609600" y="6381328"/>
            <a:ext cx="2209800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3" r="10823"/>
          <a:stretch>
            <a:fillRect/>
          </a:stretch>
        </p:blipFill>
        <p:spPr>
          <a:xfrm rot="420000">
            <a:off x="3425825" y="1247775"/>
            <a:ext cx="4618038" cy="3932238"/>
          </a:xfrm>
        </p:spPr>
      </p:pic>
    </p:spTree>
    <p:extLst>
      <p:ext uri="{BB962C8B-B14F-4D97-AF65-F5344CB8AC3E}">
        <p14:creationId xmlns:p14="http://schemas.microsoft.com/office/powerpoint/2010/main" val="7139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алушыға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көктемде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шаралары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5" t="17146" r="23842" b="17202"/>
          <a:stretch/>
        </p:blipFill>
        <p:spPr>
          <a:xfrm>
            <a:off x="107504" y="1196752"/>
            <a:ext cx="3228109" cy="28817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275856" y="1340768"/>
            <a:ext cx="55446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 fontAlgn="auto">
              <a:buAutoNum type="arabicPeriod"/>
            </a:pPr>
            <a:r>
              <a:rPr lang="ru-RU" sz="2000" dirty="0" err="1" smtClean="0"/>
              <a:t>Мұздықтар</a:t>
            </a:r>
            <a:r>
              <a:rPr lang="ru-RU" sz="2000" dirty="0" smtClean="0"/>
              <a:t> </a:t>
            </a:r>
            <a:r>
              <a:rPr lang="ru-RU" sz="2000" dirty="0" err="1"/>
              <a:t>ілулі</a:t>
            </a:r>
            <a:r>
              <a:rPr lang="ru-RU" sz="2000" dirty="0"/>
              <a:t> </a:t>
            </a:r>
            <a:r>
              <a:rPr lang="ru-RU" sz="2000" dirty="0" err="1"/>
              <a:t>тұрған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қар</a:t>
            </a:r>
            <a:r>
              <a:rPr lang="ru-RU" sz="2000" dirty="0"/>
              <a:t> </a:t>
            </a:r>
            <a:r>
              <a:rPr lang="ru-RU" sz="2000" dirty="0" err="1" smtClean="0"/>
              <a:t>сырғуы</a:t>
            </a:r>
            <a:r>
              <a:rPr lang="ru-RU" sz="2000" dirty="0" smtClean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 </a:t>
            </a:r>
            <a:r>
              <a:rPr lang="ru-RU" sz="2000" dirty="0" err="1"/>
              <a:t>ғимараттардың</a:t>
            </a:r>
            <a:r>
              <a:rPr lang="ru-RU" sz="2000" dirty="0"/>
              <a:t> </a:t>
            </a:r>
            <a:r>
              <a:rPr lang="ru-RU" sz="2000" dirty="0" err="1"/>
              <a:t>шатырларының</a:t>
            </a:r>
            <a:r>
              <a:rPr lang="ru-RU" sz="2000" dirty="0"/>
              <a:t> </a:t>
            </a:r>
            <a:r>
              <a:rPr lang="ru-RU" sz="2000" dirty="0" err="1"/>
              <a:t>астында</a:t>
            </a:r>
            <a:r>
              <a:rPr lang="ru-RU" sz="2000" dirty="0"/>
              <a:t> </a:t>
            </a:r>
            <a:r>
              <a:rPr lang="ru-RU" sz="2000" dirty="0" err="1"/>
              <a:t>жүрмеңіз</a:t>
            </a:r>
            <a:r>
              <a:rPr lang="ru-RU" sz="2000" dirty="0"/>
              <a:t>. </a:t>
            </a:r>
            <a:endParaRPr lang="ru-RU" sz="2000" dirty="0" smtClean="0"/>
          </a:p>
          <a:p>
            <a:pPr lvl="0" algn="just" fontAlgn="auto"/>
            <a:r>
              <a:rPr lang="ru-RU" sz="2000" dirty="0"/>
              <a:t>2. </a:t>
            </a:r>
            <a:r>
              <a:rPr lang="ru-RU" sz="2000" dirty="0" err="1"/>
              <a:t>Көктем</a:t>
            </a:r>
            <a:r>
              <a:rPr lang="ru-RU" sz="2000" dirty="0"/>
              <a:t> </a:t>
            </a:r>
            <a:r>
              <a:rPr lang="ru-RU" sz="2000" dirty="0" err="1"/>
              <a:t>келгенде</a:t>
            </a:r>
            <a:r>
              <a:rPr lang="ru-RU" sz="2000" dirty="0"/>
              <a:t> бас </a:t>
            </a:r>
            <a:r>
              <a:rPr lang="ru-RU" sz="2000" dirty="0" err="1"/>
              <a:t>киімді</a:t>
            </a:r>
            <a:r>
              <a:rPr lang="ru-RU" sz="2000" dirty="0"/>
              <a:t> </a:t>
            </a:r>
            <a:r>
              <a:rPr lang="ru-RU" sz="2000" dirty="0" err="1"/>
              <a:t>шешуге</a:t>
            </a:r>
            <a:r>
              <a:rPr lang="ru-RU" sz="2000" dirty="0"/>
              <a:t> </a:t>
            </a:r>
            <a:r>
              <a:rPr lang="ru-RU" sz="2000" dirty="0" err="1"/>
              <a:t>асықпаңыз</a:t>
            </a:r>
            <a:r>
              <a:rPr lang="ru-RU" sz="2000" dirty="0"/>
              <a:t> – </a:t>
            </a:r>
            <a:r>
              <a:rPr lang="ru-RU" sz="2000" dirty="0" err="1"/>
              <a:t>көктемгі</a:t>
            </a:r>
            <a:r>
              <a:rPr lang="ru-RU" sz="2000" dirty="0"/>
              <a:t> </a:t>
            </a:r>
            <a:r>
              <a:rPr lang="ru-RU" sz="2000" dirty="0" err="1"/>
              <a:t>ауа-райы</a:t>
            </a:r>
            <a:r>
              <a:rPr lang="ru-RU" sz="2000" dirty="0"/>
              <a:t> </a:t>
            </a:r>
            <a:r>
              <a:rPr lang="ru-RU" sz="2000" dirty="0" err="1"/>
              <a:t>опасыз</a:t>
            </a:r>
            <a:r>
              <a:rPr lang="ru-RU" sz="2000" dirty="0"/>
              <a:t>, ал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жел</a:t>
            </a:r>
            <a:r>
              <a:rPr lang="ru-RU" sz="2000" dirty="0"/>
              <a:t> </a:t>
            </a:r>
            <a:r>
              <a:rPr lang="ru-RU" sz="2000" dirty="0" err="1"/>
              <a:t>алдамшы</a:t>
            </a:r>
            <a:r>
              <a:rPr lang="ru-RU" sz="2000" dirty="0" smtClean="0"/>
              <a:t>.</a:t>
            </a:r>
          </a:p>
          <a:p>
            <a:pPr lvl="0" algn="just" fontAlgn="auto"/>
            <a:r>
              <a:rPr lang="ru-RU" sz="2000" dirty="0" smtClean="0"/>
              <a:t> 3</a:t>
            </a:r>
            <a:r>
              <a:rPr lang="ru-RU" sz="2000" dirty="0" smtClean="0"/>
              <a:t>. </a:t>
            </a:r>
            <a:r>
              <a:rPr lang="ru-RU" sz="2000" dirty="0" err="1"/>
              <a:t>Сырғанамайтын</a:t>
            </a:r>
            <a:r>
              <a:rPr lang="ru-RU" sz="2000" dirty="0"/>
              <a:t> </a:t>
            </a:r>
            <a:r>
              <a:rPr lang="ru-RU" sz="2000" dirty="0" err="1"/>
              <a:t>табаны</a:t>
            </a:r>
            <a:r>
              <a:rPr lang="ru-RU" sz="2000" dirty="0"/>
              <a:t> бар </a:t>
            </a:r>
            <a:r>
              <a:rPr lang="ru-RU" sz="2000" dirty="0" err="1"/>
              <a:t>ыңғайлы</a:t>
            </a:r>
            <a:r>
              <a:rPr lang="ru-RU" sz="2000" dirty="0"/>
              <a:t>, су </a:t>
            </a:r>
            <a:r>
              <a:rPr lang="ru-RU" sz="2000" dirty="0" err="1"/>
              <a:t>өткізбейтін</a:t>
            </a:r>
            <a:r>
              <a:rPr lang="ru-RU" sz="2000" dirty="0"/>
              <a:t> </a:t>
            </a:r>
            <a:r>
              <a:rPr lang="ru-RU" sz="2000" dirty="0" err="1"/>
              <a:t>аяқ</a:t>
            </a:r>
            <a:r>
              <a:rPr lang="ru-RU" sz="2000" dirty="0"/>
              <a:t> </a:t>
            </a:r>
            <a:r>
              <a:rPr lang="ru-RU" sz="2000" dirty="0" err="1"/>
              <a:t>киім</a:t>
            </a:r>
            <a:r>
              <a:rPr lang="ru-RU" sz="2000" dirty="0"/>
              <a:t> </a:t>
            </a:r>
            <a:r>
              <a:rPr lang="ru-RU" sz="2000" dirty="0" err="1"/>
              <a:t>киіңіз-көктемде</a:t>
            </a:r>
            <a:r>
              <a:rPr lang="ru-RU" sz="2000" dirty="0"/>
              <a:t> </a:t>
            </a:r>
            <a:r>
              <a:rPr lang="ru-RU" sz="2000" dirty="0" err="1"/>
              <a:t>өте</a:t>
            </a:r>
            <a:r>
              <a:rPr lang="ru-RU" sz="2000" dirty="0"/>
              <a:t> </a:t>
            </a:r>
            <a:r>
              <a:rPr lang="ru-RU" sz="2000" dirty="0" err="1"/>
              <a:t>тайғақ</a:t>
            </a:r>
            <a:r>
              <a:rPr lang="ru-RU" sz="2000" dirty="0" smtClean="0"/>
              <a:t>.</a:t>
            </a:r>
          </a:p>
          <a:p>
            <a:pPr lvl="0" algn="just" fontAlgn="auto"/>
            <a:r>
              <a:rPr lang="ru-RU" sz="2000" dirty="0" smtClean="0"/>
              <a:t>4</a:t>
            </a:r>
            <a:r>
              <a:rPr lang="ru-RU" sz="2000" dirty="0" smtClean="0"/>
              <a:t>. </a:t>
            </a:r>
            <a:r>
              <a:rPr lang="ru-RU" sz="2000" dirty="0" err="1"/>
              <a:t>Есіңізде</a:t>
            </a:r>
            <a:r>
              <a:rPr lang="ru-RU" sz="2000" dirty="0"/>
              <a:t> </a:t>
            </a:r>
            <a:r>
              <a:rPr lang="ru-RU" sz="2000" dirty="0" err="1"/>
              <a:t>болсын</a:t>
            </a:r>
            <a:r>
              <a:rPr lang="ru-RU" sz="2000" dirty="0"/>
              <a:t>, </a:t>
            </a:r>
            <a:r>
              <a:rPr lang="ru-RU" sz="2000" dirty="0" err="1"/>
              <a:t>вирустар</a:t>
            </a:r>
            <a:r>
              <a:rPr lang="ru-RU" sz="2000" dirty="0"/>
              <a:t> </a:t>
            </a:r>
            <a:r>
              <a:rPr lang="ru-RU" sz="2000" dirty="0" err="1"/>
              <a:t>аязға</a:t>
            </a:r>
            <a:r>
              <a:rPr lang="ru-RU" sz="2000" dirty="0"/>
              <a:t> </a:t>
            </a:r>
            <a:r>
              <a:rPr lang="ru-RU" sz="2000" dirty="0" err="1"/>
              <a:t>қарағанда</a:t>
            </a:r>
            <a:r>
              <a:rPr lang="ru-RU" sz="2000" dirty="0"/>
              <a:t>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ылғалды</a:t>
            </a:r>
            <a:r>
              <a:rPr lang="ru-RU" sz="2000" dirty="0"/>
              <a:t> </a:t>
            </a:r>
            <a:r>
              <a:rPr lang="ru-RU" sz="2000" dirty="0" err="1"/>
              <a:t>ауа</a:t>
            </a:r>
            <a:r>
              <a:rPr lang="ru-RU" sz="2000" dirty="0"/>
              <a:t> – </a:t>
            </a:r>
            <a:r>
              <a:rPr lang="ru-RU" sz="2000" dirty="0" err="1"/>
              <a:t>райында</a:t>
            </a:r>
            <a:r>
              <a:rPr lang="ru-RU" sz="2000" dirty="0"/>
              <a:t> тез </a:t>
            </a:r>
            <a:r>
              <a:rPr lang="ru-RU" sz="2000" dirty="0" err="1"/>
              <a:t>таралады-оксолин</a:t>
            </a:r>
            <a:r>
              <a:rPr lang="ru-RU" sz="2000" dirty="0"/>
              <a:t> </a:t>
            </a:r>
            <a:r>
              <a:rPr lang="ru-RU" sz="2000" dirty="0" err="1"/>
              <a:t>жақпа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профилактикалық</a:t>
            </a:r>
            <a:r>
              <a:rPr lang="ru-RU" sz="2000" dirty="0"/>
              <a:t> </a:t>
            </a:r>
            <a:r>
              <a:rPr lang="ru-RU" sz="2000" dirty="0" err="1"/>
              <a:t>құралдарды</a:t>
            </a:r>
            <a:r>
              <a:rPr lang="ru-RU" sz="2000" dirty="0"/>
              <a:t> </a:t>
            </a:r>
            <a:r>
              <a:rPr lang="ru-RU" sz="2000" dirty="0" err="1"/>
              <a:t>қолданыңыз</a:t>
            </a:r>
            <a:r>
              <a:rPr lang="ru-RU" sz="2000" dirty="0"/>
              <a:t>. </a:t>
            </a:r>
            <a:r>
              <a:rPr lang="ru-RU" sz="2000" dirty="0" err="1"/>
              <a:t>Сөмкенің</a:t>
            </a:r>
            <a:r>
              <a:rPr lang="ru-RU" sz="2000" dirty="0"/>
              <a:t> </a:t>
            </a:r>
            <a:r>
              <a:rPr lang="ru-RU" sz="2000" dirty="0" err="1"/>
              <a:t>қалтасында</a:t>
            </a:r>
            <a:r>
              <a:rPr lang="ru-RU" sz="2000" dirty="0"/>
              <a:t> </a:t>
            </a:r>
            <a:r>
              <a:rPr lang="ru-RU" sz="2000" dirty="0" err="1"/>
              <a:t>түшкіретін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жөтелетін</a:t>
            </a:r>
            <a:r>
              <a:rPr lang="ru-RU" sz="2000" dirty="0"/>
              <a:t> </a:t>
            </a:r>
            <a:r>
              <a:rPr lang="ru-RU" sz="2000" dirty="0" err="1"/>
              <a:t>адам</a:t>
            </a:r>
            <a:r>
              <a:rPr lang="ru-RU" sz="2000" dirty="0"/>
              <a:t> </a:t>
            </a:r>
            <a:r>
              <a:rPr lang="ru-RU" sz="2000" dirty="0" err="1"/>
              <a:t>орналасқан</a:t>
            </a:r>
            <a:r>
              <a:rPr lang="ru-RU" sz="2000" dirty="0"/>
              <a:t> </a:t>
            </a:r>
            <a:r>
              <a:rPr lang="ru-RU" sz="2000" dirty="0" err="1"/>
              <a:t>бөлмеде</a:t>
            </a:r>
            <a:r>
              <a:rPr lang="ru-RU" sz="2000" dirty="0"/>
              <a:t> </a:t>
            </a:r>
            <a:r>
              <a:rPr lang="ru-RU" sz="2000" dirty="0" err="1"/>
              <a:t>қолдануға</a:t>
            </a:r>
            <a:r>
              <a:rPr lang="ru-RU" sz="2000" dirty="0"/>
              <a:t> </a:t>
            </a:r>
            <a:r>
              <a:rPr lang="ru-RU" sz="2000" dirty="0" err="1"/>
              <a:t>болатын</a:t>
            </a:r>
            <a:r>
              <a:rPr lang="ru-RU" sz="2000" dirty="0"/>
              <a:t> маска </a:t>
            </a:r>
            <a:r>
              <a:rPr lang="ru-RU" sz="2000" dirty="0" err="1"/>
              <a:t>алып</a:t>
            </a:r>
            <a:r>
              <a:rPr lang="ru-RU" sz="2000" dirty="0"/>
              <a:t> </a:t>
            </a:r>
            <a:r>
              <a:rPr lang="ru-RU" sz="2000" dirty="0" err="1"/>
              <a:t>жүріңіз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4035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 algn="ctr"/>
            <a:r>
              <a:rPr lang="ru-RU" b="1" dirty="0" err="1" smtClean="0">
                <a:latin typeface="Comic Sans MS" panose="030F0702030302020204" pitchFamily="66" charset="0"/>
              </a:rPr>
              <a:t>Және</a:t>
            </a:r>
            <a:r>
              <a:rPr lang="ru-RU" b="1" dirty="0" smtClean="0">
                <a:latin typeface="Comic Sans MS" panose="030F0702030302020204" pitchFamily="66" charset="0"/>
              </a:rPr>
              <a:t> </a:t>
            </a:r>
            <a:r>
              <a:rPr lang="ru-RU" b="1" dirty="0" err="1" smtClean="0">
                <a:latin typeface="Comic Sans MS" panose="030F0702030302020204" pitchFamily="66" charset="0"/>
              </a:rPr>
              <a:t>тағы</a:t>
            </a:r>
            <a:r>
              <a:rPr lang="ru-RU" b="1" dirty="0" smtClean="0">
                <a:latin typeface="Comic Sans MS" panose="030F0702030302020204" pitchFamily="66" charset="0"/>
              </a:rPr>
              <a:t>…</a:t>
            </a: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472608"/>
          </a:xfrm>
        </p:spPr>
        <p:txBody>
          <a:bodyPr>
            <a:normAutofit fontScale="77500" lnSpcReduction="20000"/>
          </a:bodyPr>
          <a:lstStyle/>
          <a:p>
            <a:pPr lvl="0" algn="just" fontAlgn="auto"/>
            <a:r>
              <a:rPr lang="ru-RU" sz="2900" dirty="0" err="1"/>
              <a:t>Жолда</a:t>
            </a:r>
            <a:r>
              <a:rPr lang="ru-RU" sz="2900" dirty="0"/>
              <a:t> </a:t>
            </a:r>
            <a:r>
              <a:rPr lang="ru-RU" sz="2900" dirty="0" err="1"/>
              <a:t>өте</a:t>
            </a:r>
            <a:r>
              <a:rPr lang="ru-RU" sz="2900" dirty="0"/>
              <a:t> </a:t>
            </a:r>
            <a:r>
              <a:rPr lang="ru-RU" sz="2900" dirty="0" err="1"/>
              <a:t>мұқият</a:t>
            </a:r>
            <a:r>
              <a:rPr lang="ru-RU" sz="2900" dirty="0"/>
              <a:t> </a:t>
            </a:r>
            <a:r>
              <a:rPr lang="ru-RU" sz="2900" dirty="0" err="1"/>
              <a:t>болыңыз</a:t>
            </a:r>
            <a:r>
              <a:rPr lang="ru-RU" sz="2900" dirty="0"/>
              <a:t>, оны тек </a:t>
            </a:r>
            <a:r>
              <a:rPr lang="ru-RU" sz="2900" dirty="0" err="1"/>
              <a:t>жаяу</a:t>
            </a:r>
            <a:r>
              <a:rPr lang="ru-RU" sz="2900" dirty="0"/>
              <a:t> </a:t>
            </a:r>
            <a:r>
              <a:rPr lang="ru-RU" sz="2900" dirty="0" err="1"/>
              <a:t>жүргіншілер</a:t>
            </a:r>
            <a:r>
              <a:rPr lang="ru-RU" sz="2900" dirty="0"/>
              <a:t> </a:t>
            </a:r>
            <a:r>
              <a:rPr lang="ru-RU" sz="2900" dirty="0" err="1"/>
              <a:t>өткелінен</a:t>
            </a:r>
            <a:r>
              <a:rPr lang="ru-RU" sz="2900" dirty="0"/>
              <a:t> </a:t>
            </a:r>
            <a:r>
              <a:rPr lang="ru-RU" sz="2900" dirty="0" err="1"/>
              <a:t>өтіп</a:t>
            </a:r>
            <a:r>
              <a:rPr lang="ru-RU" sz="2900" dirty="0"/>
              <a:t>, </a:t>
            </a:r>
            <a:r>
              <a:rPr lang="ru-RU" sz="2900" dirty="0" err="1"/>
              <a:t>көлік</a:t>
            </a:r>
            <a:r>
              <a:rPr lang="ru-RU" sz="2900" dirty="0"/>
              <a:t> </a:t>
            </a:r>
            <a:r>
              <a:rPr lang="ru-RU" sz="2900" dirty="0" err="1"/>
              <a:t>сізді</a:t>
            </a:r>
            <a:r>
              <a:rPr lang="ru-RU" sz="2900" dirty="0"/>
              <a:t> </a:t>
            </a:r>
            <a:r>
              <a:rPr lang="ru-RU" sz="2900" dirty="0" err="1"/>
              <a:t>жіберіп</a:t>
            </a:r>
            <a:r>
              <a:rPr lang="ru-RU" sz="2900" dirty="0"/>
              <a:t> </a:t>
            </a:r>
            <a:r>
              <a:rPr lang="ru-RU" sz="2900" dirty="0" err="1"/>
              <a:t>алу</a:t>
            </a:r>
            <a:r>
              <a:rPr lang="ru-RU" sz="2900" dirty="0"/>
              <a:t> </a:t>
            </a:r>
            <a:r>
              <a:rPr lang="ru-RU" sz="2900" dirty="0" err="1"/>
              <a:t>үшін</a:t>
            </a:r>
            <a:r>
              <a:rPr lang="ru-RU" sz="2900" dirty="0"/>
              <a:t> </a:t>
            </a:r>
            <a:r>
              <a:rPr lang="ru-RU" sz="2900" dirty="0" err="1"/>
              <a:t>Баяулап</a:t>
            </a:r>
            <a:r>
              <a:rPr lang="ru-RU" sz="2900" dirty="0"/>
              <a:t> </a:t>
            </a:r>
            <a:r>
              <a:rPr lang="ru-RU" sz="2900" dirty="0" err="1"/>
              <a:t>жатқанын</a:t>
            </a:r>
            <a:r>
              <a:rPr lang="ru-RU" sz="2900" dirty="0"/>
              <a:t> </a:t>
            </a:r>
            <a:r>
              <a:rPr lang="ru-RU" sz="2900" dirty="0" err="1"/>
              <a:t>көргенде</a:t>
            </a:r>
            <a:r>
              <a:rPr lang="ru-RU" sz="2900" dirty="0"/>
              <a:t> </a:t>
            </a:r>
            <a:r>
              <a:rPr lang="ru-RU" sz="2900" dirty="0" err="1"/>
              <a:t>ғана</a:t>
            </a:r>
            <a:r>
              <a:rPr lang="ru-RU" sz="2900" dirty="0"/>
              <a:t> </a:t>
            </a:r>
            <a:r>
              <a:rPr lang="ru-RU" sz="2900" dirty="0" err="1"/>
              <a:t>өтіңіз</a:t>
            </a:r>
            <a:r>
              <a:rPr lang="ru-RU" sz="2900" dirty="0"/>
              <a:t>. </a:t>
            </a:r>
            <a:r>
              <a:rPr lang="ru-RU" sz="2900" dirty="0" err="1"/>
              <a:t>Жүргізушілермен</a:t>
            </a:r>
            <a:r>
              <a:rPr lang="ru-RU" sz="2900" dirty="0"/>
              <a:t> </a:t>
            </a:r>
            <a:r>
              <a:rPr lang="ru-RU" sz="2900" dirty="0" err="1"/>
              <a:t>сыпайы</a:t>
            </a:r>
            <a:r>
              <a:rPr lang="ru-RU" sz="2900" dirty="0"/>
              <a:t> </a:t>
            </a:r>
            <a:r>
              <a:rPr lang="ru-RU" sz="2900" dirty="0" err="1"/>
              <a:t>болыңыз</a:t>
            </a:r>
            <a:r>
              <a:rPr lang="ru-RU" sz="2900" dirty="0" smtClean="0"/>
              <a:t>.</a:t>
            </a:r>
          </a:p>
          <a:p>
            <a:pPr lvl="0" algn="just" fontAlgn="auto"/>
            <a:r>
              <a:rPr lang="ru-RU" sz="2900" dirty="0" err="1"/>
              <a:t>Қаңғыбас</a:t>
            </a:r>
            <a:r>
              <a:rPr lang="ru-RU" sz="2900" dirty="0"/>
              <a:t> </a:t>
            </a:r>
            <a:r>
              <a:rPr lang="ru-RU" sz="2900" dirty="0" err="1"/>
              <a:t>жануарларға</a:t>
            </a:r>
            <a:r>
              <a:rPr lang="ru-RU" sz="2900" dirty="0"/>
              <a:t> </a:t>
            </a:r>
            <a:r>
              <a:rPr lang="ru-RU" sz="2900" dirty="0" err="1"/>
              <a:t>назар</a:t>
            </a:r>
            <a:r>
              <a:rPr lang="ru-RU" sz="2900" dirty="0"/>
              <a:t> </a:t>
            </a:r>
            <a:r>
              <a:rPr lang="ru-RU" sz="2900" dirty="0" err="1"/>
              <a:t>аударыңыз</a:t>
            </a:r>
            <a:r>
              <a:rPr lang="ru-RU" sz="2900" dirty="0"/>
              <a:t>, </a:t>
            </a:r>
            <a:r>
              <a:rPr lang="ru-RU" sz="2900" dirty="0" err="1"/>
              <a:t>мүмкін</a:t>
            </a:r>
            <a:r>
              <a:rPr lang="ru-RU" sz="2900" dirty="0"/>
              <a:t> </a:t>
            </a:r>
            <a:r>
              <a:rPr lang="ru-RU" sz="2900" dirty="0" err="1"/>
              <a:t>болса</a:t>
            </a:r>
            <a:r>
              <a:rPr lang="ru-RU" sz="2900" dirty="0"/>
              <a:t>, </a:t>
            </a:r>
            <a:r>
              <a:rPr lang="ru-RU" sz="2900" dirty="0" err="1"/>
              <a:t>оларды</a:t>
            </a:r>
            <a:r>
              <a:rPr lang="ru-RU" sz="2900" dirty="0"/>
              <a:t> </a:t>
            </a:r>
            <a:r>
              <a:rPr lang="ru-RU" sz="2900" dirty="0" err="1"/>
              <a:t>айналып</a:t>
            </a:r>
            <a:r>
              <a:rPr lang="ru-RU" sz="2900" dirty="0"/>
              <a:t> </a:t>
            </a:r>
            <a:r>
              <a:rPr lang="ru-RU" sz="2900" dirty="0" err="1"/>
              <a:t>өтіңіз</a:t>
            </a:r>
            <a:r>
              <a:rPr lang="ru-RU" sz="2900" dirty="0"/>
              <a:t>, </a:t>
            </a:r>
            <a:r>
              <a:rPr lang="ru-RU" sz="2900" dirty="0" err="1"/>
              <a:t>көктемде</a:t>
            </a:r>
            <a:r>
              <a:rPr lang="ru-RU" sz="2900" dirty="0"/>
              <a:t> </a:t>
            </a:r>
            <a:r>
              <a:rPr lang="ru-RU" sz="2900" dirty="0" err="1"/>
              <a:t>жануарлардағы</a:t>
            </a:r>
            <a:r>
              <a:rPr lang="ru-RU" sz="2900" dirty="0"/>
              <a:t> </a:t>
            </a:r>
            <a:r>
              <a:rPr lang="ru-RU" sz="2900" dirty="0" err="1"/>
              <a:t>инстинкттер</a:t>
            </a:r>
            <a:r>
              <a:rPr lang="ru-RU" sz="2900" dirty="0"/>
              <a:t> </a:t>
            </a:r>
            <a:r>
              <a:rPr lang="ru-RU" sz="2900" dirty="0" err="1" smtClean="0"/>
              <a:t>күшейеді</a:t>
            </a:r>
            <a:r>
              <a:rPr lang="ru-RU" sz="2900" dirty="0" smtClean="0"/>
              <a:t>.</a:t>
            </a:r>
            <a:endParaRPr lang="ru-RU" sz="2900" dirty="0"/>
          </a:p>
          <a:p>
            <a:pPr lvl="0" algn="just" fontAlgn="auto"/>
            <a:r>
              <a:rPr lang="ru-RU" sz="2900" dirty="0" err="1"/>
              <a:t>Бейтаныс</a:t>
            </a:r>
            <a:r>
              <a:rPr lang="ru-RU" sz="2900" dirty="0"/>
              <a:t> </a:t>
            </a:r>
            <a:r>
              <a:rPr lang="ru-RU" sz="2900" dirty="0" err="1"/>
              <a:t>адамдармен</a:t>
            </a:r>
            <a:r>
              <a:rPr lang="ru-RU" sz="2900" dirty="0"/>
              <a:t> </a:t>
            </a:r>
            <a:r>
              <a:rPr lang="ru-RU" sz="2900" dirty="0" err="1"/>
              <a:t>қарым-қатынас</a:t>
            </a:r>
            <a:r>
              <a:rPr lang="ru-RU" sz="2900" dirty="0"/>
              <a:t> </a:t>
            </a:r>
            <a:r>
              <a:rPr lang="ru-RU" sz="2900" dirty="0" err="1"/>
              <a:t>кезінде</a:t>
            </a:r>
            <a:r>
              <a:rPr lang="ru-RU" sz="2900" dirty="0"/>
              <a:t> </a:t>
            </a:r>
            <a:r>
              <a:rPr lang="ru-RU" sz="2900" dirty="0" err="1"/>
              <a:t>әрқашан</a:t>
            </a:r>
            <a:r>
              <a:rPr lang="ru-RU" sz="2900" dirty="0"/>
              <a:t> </a:t>
            </a:r>
            <a:r>
              <a:rPr lang="ru-RU" sz="2900" dirty="0" err="1"/>
              <a:t>абай</a:t>
            </a:r>
            <a:r>
              <a:rPr lang="ru-RU" sz="2900" dirty="0"/>
              <a:t> </a:t>
            </a:r>
            <a:r>
              <a:rPr lang="ru-RU" sz="2900" dirty="0" err="1"/>
              <a:t>болыңыз</a:t>
            </a:r>
            <a:r>
              <a:rPr lang="ru-RU" sz="2900" dirty="0"/>
              <a:t>, </a:t>
            </a:r>
            <a:r>
              <a:rPr lang="ru-RU" sz="2900" dirty="0" err="1"/>
              <a:t>ешқашан</a:t>
            </a:r>
            <a:r>
              <a:rPr lang="ru-RU" sz="2900" dirty="0"/>
              <a:t> </a:t>
            </a:r>
            <a:r>
              <a:rPr lang="ru-RU" sz="2900" dirty="0" err="1"/>
              <a:t>бейтаныс</a:t>
            </a:r>
            <a:r>
              <a:rPr lang="ru-RU" sz="2900" dirty="0"/>
              <a:t> </a:t>
            </a:r>
            <a:r>
              <a:rPr lang="ru-RU" sz="2900" dirty="0" err="1"/>
              <a:t>адаммен</a:t>
            </a:r>
            <a:r>
              <a:rPr lang="ru-RU" sz="2900" dirty="0"/>
              <a:t> </a:t>
            </a:r>
            <a:r>
              <a:rPr lang="ru-RU" sz="2900" dirty="0" err="1"/>
              <a:t>кетпеңіз</a:t>
            </a:r>
            <a:r>
              <a:rPr lang="ru-RU" sz="2900" dirty="0"/>
              <a:t>. </a:t>
            </a:r>
            <a:r>
              <a:rPr lang="ru-RU" sz="2900" dirty="0" err="1"/>
              <a:t>Телефонның</a:t>
            </a:r>
            <a:r>
              <a:rPr lang="ru-RU" sz="2900" dirty="0"/>
              <a:t>, </a:t>
            </a:r>
            <a:r>
              <a:rPr lang="ru-RU" sz="2900" dirty="0" err="1"/>
              <a:t>қымбат</a:t>
            </a:r>
            <a:r>
              <a:rPr lang="ru-RU" sz="2900" dirty="0"/>
              <a:t> </a:t>
            </a:r>
            <a:r>
              <a:rPr lang="ru-RU" sz="2900" dirty="0" err="1"/>
              <a:t>әшекейлердің</a:t>
            </a:r>
            <a:r>
              <a:rPr lang="ru-RU" sz="2900" dirty="0"/>
              <a:t> </a:t>
            </a:r>
            <a:r>
              <a:rPr lang="ru-RU" sz="2900" dirty="0" err="1"/>
              <a:t>болуын</a:t>
            </a:r>
            <a:r>
              <a:rPr lang="ru-RU" sz="2900" dirty="0"/>
              <a:t> </a:t>
            </a:r>
            <a:r>
              <a:rPr lang="ru-RU" sz="2900" dirty="0" err="1"/>
              <a:t>жарнамаламаңыз</a:t>
            </a:r>
            <a:r>
              <a:rPr lang="ru-RU" sz="2900" dirty="0" smtClean="0"/>
              <a:t>.</a:t>
            </a:r>
          </a:p>
          <a:p>
            <a:r>
              <a:rPr lang="ru-RU" sz="3100" dirty="0" err="1"/>
              <a:t>Өзен</a:t>
            </a:r>
            <a:r>
              <a:rPr lang="ru-RU" sz="3100" dirty="0"/>
              <a:t> </a:t>
            </a:r>
            <a:r>
              <a:rPr lang="ru-RU" sz="3100" dirty="0" err="1"/>
              <a:t>жағасында</a:t>
            </a:r>
            <a:r>
              <a:rPr lang="ru-RU" sz="3100" dirty="0"/>
              <a:t> </a:t>
            </a:r>
            <a:r>
              <a:rPr lang="ru-RU" sz="3100" dirty="0" err="1"/>
              <a:t>серуендеу</a:t>
            </a:r>
            <a:r>
              <a:rPr lang="ru-RU" sz="3100" dirty="0"/>
              <a:t> </a:t>
            </a:r>
            <a:r>
              <a:rPr lang="ru-RU" sz="3100" dirty="0" err="1"/>
              <a:t>кезінде</a:t>
            </a:r>
            <a:r>
              <a:rPr lang="ru-RU" sz="3100" dirty="0"/>
              <a:t> </a:t>
            </a:r>
            <a:r>
              <a:rPr lang="ru-RU" sz="3100" dirty="0" err="1"/>
              <a:t>абай</a:t>
            </a:r>
            <a:r>
              <a:rPr lang="ru-RU" sz="3100" dirty="0"/>
              <a:t> </a:t>
            </a:r>
            <a:r>
              <a:rPr lang="ru-RU" sz="3100" dirty="0" err="1"/>
              <a:t>болыңыз</a:t>
            </a:r>
            <a:r>
              <a:rPr lang="ru-RU" sz="3100" dirty="0"/>
              <a:t>! </a:t>
            </a:r>
            <a:r>
              <a:rPr lang="ru-RU" sz="3100" dirty="0" err="1"/>
              <a:t>Көктем-өзендегі</a:t>
            </a:r>
            <a:r>
              <a:rPr lang="ru-RU" sz="3100" dirty="0"/>
              <a:t> </a:t>
            </a:r>
            <a:r>
              <a:rPr lang="ru-RU" sz="3100" dirty="0" err="1"/>
              <a:t>ең</a:t>
            </a:r>
            <a:r>
              <a:rPr lang="ru-RU" sz="3100" dirty="0"/>
              <a:t> </a:t>
            </a:r>
            <a:r>
              <a:rPr lang="ru-RU" sz="3100" dirty="0" err="1"/>
              <a:t>қауіпті</a:t>
            </a:r>
            <a:r>
              <a:rPr lang="ru-RU" sz="3100" dirty="0"/>
              <a:t> </a:t>
            </a:r>
            <a:r>
              <a:rPr lang="ru-RU" sz="3100" dirty="0" err="1"/>
              <a:t>уақыт</a:t>
            </a:r>
            <a:r>
              <a:rPr lang="ru-RU" sz="3100" dirty="0"/>
              <a:t> </a:t>
            </a:r>
            <a:r>
              <a:rPr lang="ru-RU" sz="3100" dirty="0" err="1"/>
              <a:t>екенін</a:t>
            </a:r>
            <a:r>
              <a:rPr lang="ru-RU" sz="3100" dirty="0"/>
              <a:t> </a:t>
            </a:r>
            <a:r>
              <a:rPr lang="ru-RU" sz="3100" dirty="0" err="1"/>
              <a:t>ұмытпаңыз</a:t>
            </a:r>
            <a:r>
              <a:rPr lang="ru-RU" sz="3100" dirty="0"/>
              <a:t>! </a:t>
            </a:r>
            <a:r>
              <a:rPr lang="ru-RU" sz="3100" dirty="0" err="1"/>
              <a:t>Көктемде</a:t>
            </a:r>
            <a:r>
              <a:rPr lang="ru-RU" sz="3100" dirty="0"/>
              <a:t> </a:t>
            </a:r>
            <a:r>
              <a:rPr lang="ru-RU" sz="3100" dirty="0" err="1"/>
              <a:t>өзеннен</a:t>
            </a:r>
            <a:r>
              <a:rPr lang="ru-RU" sz="3100" dirty="0"/>
              <a:t>, </a:t>
            </a:r>
            <a:r>
              <a:rPr lang="ru-RU" sz="3100" dirty="0" err="1"/>
              <a:t>тоғаннан</a:t>
            </a:r>
            <a:r>
              <a:rPr lang="ru-RU" sz="3100" dirty="0"/>
              <a:t>, </a:t>
            </a:r>
            <a:r>
              <a:rPr lang="ru-RU" sz="3100" dirty="0" err="1"/>
              <a:t>көлден</a:t>
            </a:r>
            <a:r>
              <a:rPr lang="ru-RU" sz="3100" dirty="0"/>
              <a:t> </a:t>
            </a:r>
            <a:r>
              <a:rPr lang="ru-RU" sz="3100" dirty="0" err="1"/>
              <a:t>мұздан</a:t>
            </a:r>
            <a:r>
              <a:rPr lang="ru-RU" sz="3100" dirty="0"/>
              <a:t> </a:t>
            </a:r>
            <a:r>
              <a:rPr lang="ru-RU" sz="3100" dirty="0" err="1"/>
              <a:t>өтпеңіз</a:t>
            </a:r>
            <a:r>
              <a:rPr lang="ru-RU" sz="3100" dirty="0"/>
              <a:t>. </a:t>
            </a:r>
            <a:r>
              <a:rPr lang="ru-RU" sz="3100" dirty="0" err="1"/>
              <a:t>Арнайы</a:t>
            </a:r>
            <a:r>
              <a:rPr lang="ru-RU" sz="3100" dirty="0"/>
              <a:t> </a:t>
            </a:r>
            <a:r>
              <a:rPr lang="ru-RU" sz="3100" dirty="0" err="1"/>
              <a:t>белгілерді</a:t>
            </a:r>
            <a:r>
              <a:rPr lang="ru-RU" sz="3100" dirty="0"/>
              <a:t> </a:t>
            </a:r>
            <a:r>
              <a:rPr lang="ru-RU" sz="3100" dirty="0" err="1"/>
              <a:t>мұқият</a:t>
            </a:r>
            <a:r>
              <a:rPr lang="ru-RU" sz="3100" dirty="0"/>
              <a:t> </a:t>
            </a:r>
            <a:r>
              <a:rPr lang="ru-RU" sz="3100" dirty="0" err="1"/>
              <a:t>қадағалаңыз</a:t>
            </a:r>
            <a:r>
              <a:rPr lang="ru-RU" sz="3100" dirty="0"/>
              <a:t>. </a:t>
            </a:r>
            <a:r>
              <a:rPr lang="ru-RU" sz="3100" dirty="0" err="1"/>
              <a:t>Есіңізде</a:t>
            </a:r>
            <a:r>
              <a:rPr lang="ru-RU" sz="3100" dirty="0"/>
              <a:t> </a:t>
            </a:r>
            <a:r>
              <a:rPr lang="ru-RU" sz="3100" dirty="0" err="1"/>
              <a:t>болсын</a:t>
            </a:r>
            <a:r>
              <a:rPr lang="ru-RU" sz="3100" dirty="0"/>
              <a:t>, </a:t>
            </a:r>
            <a:r>
              <a:rPr lang="ru-RU" sz="3100" dirty="0" err="1"/>
              <a:t>өзеннің</a:t>
            </a:r>
            <a:r>
              <a:rPr lang="ru-RU" sz="3100" dirty="0"/>
              <a:t> </a:t>
            </a:r>
            <a:r>
              <a:rPr lang="ru-RU" sz="3100" dirty="0" err="1"/>
              <a:t>ағысы</a:t>
            </a:r>
            <a:r>
              <a:rPr lang="ru-RU" sz="3100" dirty="0"/>
              <a:t> </a:t>
            </a:r>
            <a:r>
              <a:rPr lang="ru-RU" sz="3100" dirty="0" err="1"/>
              <a:t>тік</a:t>
            </a:r>
            <a:r>
              <a:rPr lang="ru-RU" sz="3100" dirty="0"/>
              <a:t> </a:t>
            </a:r>
            <a:r>
              <a:rPr lang="ru-RU" sz="3100" dirty="0" err="1"/>
              <a:t>жағалауларды</a:t>
            </a:r>
            <a:r>
              <a:rPr lang="ru-RU" sz="3100" dirty="0"/>
              <a:t> </a:t>
            </a:r>
            <a:r>
              <a:rPr lang="ru-RU" sz="3100" dirty="0" err="1"/>
              <a:t>қатты</a:t>
            </a:r>
            <a:r>
              <a:rPr lang="ru-RU" sz="3100" dirty="0"/>
              <a:t> </a:t>
            </a:r>
            <a:r>
              <a:rPr lang="ru-RU" sz="3100" dirty="0" err="1"/>
              <a:t>жуады</a:t>
            </a:r>
            <a:r>
              <a:rPr lang="ru-RU" sz="3100" dirty="0"/>
              <a:t>. </a:t>
            </a:r>
            <a:r>
              <a:rPr lang="ru-RU" sz="3100" dirty="0" err="1"/>
              <a:t>Құлау</a:t>
            </a:r>
            <a:r>
              <a:rPr lang="ru-RU" sz="3100" dirty="0"/>
              <a:t> </a:t>
            </a:r>
            <a:r>
              <a:rPr lang="ru-RU" sz="3100" dirty="0" err="1"/>
              <a:t>мүмкін</a:t>
            </a:r>
            <a:r>
              <a:rPr lang="ru-RU" sz="3100" dirty="0"/>
              <a:t>. </a:t>
            </a:r>
            <a:r>
              <a:rPr lang="ru-RU" sz="3100" dirty="0" err="1"/>
              <a:t>Көктемгі</a:t>
            </a:r>
            <a:r>
              <a:rPr lang="ru-RU" sz="3100" dirty="0"/>
              <a:t> </a:t>
            </a:r>
            <a:r>
              <a:rPr lang="ru-RU" sz="3100" dirty="0" err="1"/>
              <a:t>мұзды</a:t>
            </a:r>
            <a:r>
              <a:rPr lang="ru-RU" sz="3100" dirty="0"/>
              <a:t> </a:t>
            </a:r>
            <a:r>
              <a:rPr lang="ru-RU" sz="3100" dirty="0" err="1"/>
              <a:t>жағалаулардан</a:t>
            </a:r>
            <a:r>
              <a:rPr lang="ru-RU" sz="3100" dirty="0"/>
              <a:t> </a:t>
            </a:r>
            <a:r>
              <a:rPr lang="ru-RU" sz="3100" dirty="0" err="1"/>
              <a:t>тамашалаудан</a:t>
            </a:r>
            <a:r>
              <a:rPr lang="ru-RU" sz="3100" dirty="0"/>
              <a:t> </a:t>
            </a:r>
            <a:r>
              <a:rPr lang="ru-RU" sz="3100" dirty="0" err="1"/>
              <a:t>сақ</a:t>
            </a:r>
            <a:r>
              <a:rPr lang="ru-RU" sz="3100" dirty="0"/>
              <a:t> </a:t>
            </a:r>
            <a:r>
              <a:rPr lang="ru-RU" sz="3100" dirty="0" err="1"/>
              <a:t>болыңыз</a:t>
            </a:r>
            <a:r>
              <a:rPr lang="ru-RU" sz="3100" dirty="0"/>
              <a:t>. </a:t>
            </a:r>
            <a:r>
              <a:rPr lang="ru-RU" sz="3100" dirty="0" err="1"/>
              <a:t>Көктемде</a:t>
            </a:r>
            <a:r>
              <a:rPr lang="ru-RU" sz="3100" dirty="0"/>
              <a:t> </a:t>
            </a:r>
            <a:r>
              <a:rPr lang="ru-RU" sz="3100" dirty="0" err="1"/>
              <a:t>бөгеттерге</a:t>
            </a:r>
            <a:r>
              <a:rPr lang="ru-RU" sz="3100" dirty="0"/>
              <a:t>, </a:t>
            </a:r>
            <a:r>
              <a:rPr lang="ru-RU" sz="3100" dirty="0" err="1"/>
              <a:t>тоғандарға</a:t>
            </a:r>
            <a:r>
              <a:rPr lang="ru-RU" sz="3100" dirty="0"/>
              <a:t> </a:t>
            </a:r>
            <a:r>
              <a:rPr lang="ru-RU" sz="3100" dirty="0" err="1"/>
              <a:t>жақындау</a:t>
            </a:r>
            <a:r>
              <a:rPr lang="ru-RU" sz="3100" dirty="0"/>
              <a:t> </a:t>
            </a:r>
            <a:r>
              <a:rPr lang="ru-RU" sz="3100" dirty="0" err="1"/>
              <a:t>қауіпті</a:t>
            </a:r>
            <a:r>
              <a:rPr lang="ru-RU" sz="3100" dirty="0"/>
              <a:t>. </a:t>
            </a:r>
            <a:r>
              <a:rPr lang="ru-RU" sz="3100" dirty="0" err="1"/>
              <a:t>Өйткені</a:t>
            </a:r>
            <a:r>
              <a:rPr lang="ru-RU" sz="3100" dirty="0"/>
              <a:t> </a:t>
            </a:r>
            <a:r>
              <a:rPr lang="ru-RU" sz="3100" dirty="0" err="1"/>
              <a:t>олар</a:t>
            </a:r>
            <a:r>
              <a:rPr lang="ru-RU" sz="3100" dirty="0"/>
              <a:t> </a:t>
            </a:r>
            <a:r>
              <a:rPr lang="ru-RU" sz="3100" dirty="0" err="1"/>
              <a:t>күтпеген</a:t>
            </a:r>
            <a:r>
              <a:rPr lang="ru-RU" sz="3100" dirty="0"/>
              <a:t> </a:t>
            </a:r>
            <a:r>
              <a:rPr lang="ru-RU" sz="3100" dirty="0" err="1"/>
              <a:t>жерден</a:t>
            </a:r>
            <a:r>
              <a:rPr lang="ru-RU" sz="3100" dirty="0"/>
              <a:t> </a:t>
            </a:r>
            <a:r>
              <a:rPr lang="ru-RU" sz="3100" dirty="0" err="1"/>
              <a:t>мұздың</a:t>
            </a:r>
            <a:r>
              <a:rPr lang="ru-RU" sz="3100" dirty="0"/>
              <a:t> </a:t>
            </a:r>
            <a:r>
              <a:rPr lang="ru-RU" sz="3100" dirty="0" err="1"/>
              <a:t>қысымымен</a:t>
            </a:r>
            <a:r>
              <a:rPr lang="ru-RU" sz="3100" dirty="0"/>
              <a:t> </a:t>
            </a:r>
            <a:r>
              <a:rPr lang="ru-RU" sz="3100" dirty="0" err="1"/>
              <a:t>жыртылуы</a:t>
            </a:r>
            <a:r>
              <a:rPr lang="ru-RU" sz="3100" dirty="0"/>
              <a:t> </a:t>
            </a:r>
            <a:r>
              <a:rPr lang="ru-RU" sz="3100" dirty="0" err="1"/>
              <a:t>мүмкін</a:t>
            </a:r>
            <a:r>
              <a:rPr lang="ru-RU" sz="3100" dirty="0"/>
              <a:t>. </a:t>
            </a:r>
            <a:r>
              <a:rPr lang="ru-RU" sz="3100" dirty="0" err="1"/>
              <a:t>Ешқандай</a:t>
            </a:r>
            <a:r>
              <a:rPr lang="ru-RU" sz="3100" dirty="0"/>
              <a:t> </a:t>
            </a:r>
            <a:r>
              <a:rPr lang="ru-RU" sz="3100" dirty="0" err="1"/>
              <a:t>жағдайда</a:t>
            </a:r>
            <a:r>
              <a:rPr lang="ru-RU" sz="3100" dirty="0"/>
              <a:t> </a:t>
            </a:r>
            <a:r>
              <a:rPr lang="ru-RU" sz="3100" dirty="0" err="1"/>
              <a:t>мұз</a:t>
            </a:r>
            <a:r>
              <a:rPr lang="ru-RU" sz="3100" dirty="0"/>
              <a:t> </a:t>
            </a:r>
            <a:r>
              <a:rPr lang="ru-RU" sz="3100" dirty="0" err="1"/>
              <a:t>кептелісіне</a:t>
            </a:r>
            <a:r>
              <a:rPr lang="ru-RU" sz="3100" dirty="0"/>
              <a:t> </a:t>
            </a:r>
            <a:r>
              <a:rPr lang="ru-RU" sz="3100" dirty="0" err="1"/>
              <a:t>жақындамаңыз</a:t>
            </a:r>
            <a:r>
              <a:rPr lang="ru-RU" sz="3100" dirty="0"/>
              <a:t>.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405316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/>
              <a:t>Көктемде</a:t>
            </a:r>
            <a:r>
              <a:rPr lang="ru-RU" sz="3600" dirty="0"/>
              <a:t> су </a:t>
            </a:r>
            <a:r>
              <a:rPr lang="ru-RU" sz="3600" dirty="0" err="1"/>
              <a:t>тасқыны</a:t>
            </a:r>
            <a:r>
              <a:rPr lang="ru-RU" sz="3600" dirty="0"/>
              <a:t> мен </a:t>
            </a:r>
            <a:r>
              <a:rPr lang="ru-RU" sz="3600" dirty="0" err="1"/>
              <a:t>м</a:t>
            </a:r>
            <a:r>
              <a:rPr lang="ru-RU" sz="3600" dirty="0" err="1" smtClean="0"/>
              <a:t>ұздың</a:t>
            </a:r>
            <a:r>
              <a:rPr lang="ru-RU" sz="3600" dirty="0" smtClean="0"/>
              <a:t> </a:t>
            </a:r>
            <a:r>
              <a:rPr lang="ru-RU" sz="3600" dirty="0" err="1" smtClean="0"/>
              <a:t>еруі</a:t>
            </a:r>
            <a:r>
              <a:rPr lang="ru-RU" sz="3600" dirty="0" smtClean="0"/>
              <a:t> </a:t>
            </a:r>
            <a:r>
              <a:rPr lang="ru-RU" sz="3600" dirty="0" err="1"/>
              <a:t>кезінде</a:t>
            </a:r>
            <a:r>
              <a:rPr lang="ru-RU" sz="3600" dirty="0"/>
              <a:t> </a:t>
            </a:r>
            <a:r>
              <a:rPr lang="ru-RU" sz="3600" dirty="0" err="1"/>
              <a:t>мұздағы</a:t>
            </a:r>
            <a:r>
              <a:rPr lang="ru-RU" sz="3600" dirty="0"/>
              <a:t> </a:t>
            </a:r>
            <a:r>
              <a:rPr lang="ru-RU" sz="3600" dirty="0" err="1"/>
              <a:t>қауіпсіздік</a:t>
            </a:r>
            <a:r>
              <a:rPr lang="ru-RU" sz="3600" dirty="0"/>
              <a:t> </a:t>
            </a:r>
            <a:r>
              <a:rPr lang="ru-RU" sz="3600" dirty="0" err="1"/>
              <a:t>шаралары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Табиғаттың</a:t>
            </a:r>
            <a:r>
              <a:rPr lang="ru-RU" dirty="0"/>
              <a:t> </a:t>
            </a:r>
            <a:r>
              <a:rPr lang="ru-RU" dirty="0" err="1"/>
              <a:t>оянуына</a:t>
            </a:r>
            <a:r>
              <a:rPr lang="ru-RU" dirty="0"/>
              <a:t>, </a:t>
            </a:r>
            <a:r>
              <a:rPr lang="ru-RU" dirty="0" err="1"/>
              <a:t>құстардың</a:t>
            </a:r>
            <a:r>
              <a:rPr lang="ru-RU" dirty="0"/>
              <a:t> </a:t>
            </a:r>
            <a:r>
              <a:rPr lang="ru-RU" dirty="0" err="1"/>
              <a:t>көктемгі</a:t>
            </a:r>
            <a:r>
              <a:rPr lang="ru-RU" dirty="0"/>
              <a:t> </a:t>
            </a:r>
            <a:r>
              <a:rPr lang="ru-RU" dirty="0" err="1"/>
              <a:t>әніне</a:t>
            </a:r>
            <a:r>
              <a:rPr lang="ru-RU" dirty="0"/>
              <a:t>, </a:t>
            </a:r>
            <a:r>
              <a:rPr lang="ru-RU" dirty="0" err="1"/>
              <a:t>көктемгі</a:t>
            </a:r>
            <a:r>
              <a:rPr lang="ru-RU" dirty="0"/>
              <a:t> </a:t>
            </a:r>
            <a:r>
              <a:rPr lang="ru-RU" dirty="0" err="1"/>
              <a:t>күн</a:t>
            </a:r>
            <a:r>
              <a:rPr lang="ru-RU" dirty="0"/>
              <a:t> </a:t>
            </a:r>
            <a:r>
              <a:rPr lang="ru-RU" dirty="0" err="1"/>
              <a:t>сәулесіне</a:t>
            </a:r>
            <a:r>
              <a:rPr lang="ru-RU" dirty="0"/>
              <a:t> риза </a:t>
            </a:r>
            <a:r>
              <a:rPr lang="ru-RU" dirty="0" err="1"/>
              <a:t>болмайтын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</a:t>
            </a:r>
            <a:r>
              <a:rPr lang="ru-RU" dirty="0" err="1"/>
              <a:t>шығар</a:t>
            </a:r>
            <a:r>
              <a:rPr lang="ru-RU" dirty="0"/>
              <a:t>. "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</a:t>
            </a:r>
            <a:r>
              <a:rPr lang="ru-RU" dirty="0" err="1"/>
              <a:t>жылуға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сүреді</a:t>
            </a:r>
            <a:r>
              <a:rPr lang="ru-RU" dirty="0"/>
              <a:t>", - </a:t>
            </a:r>
            <a:r>
              <a:rPr lang="ru-RU" dirty="0" err="1"/>
              <a:t>делінген</a:t>
            </a:r>
            <a:r>
              <a:rPr lang="ru-RU" dirty="0"/>
              <a:t> </a:t>
            </a:r>
            <a:r>
              <a:rPr lang="ru-RU" dirty="0" err="1"/>
              <a:t>мақал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, </a:t>
            </a:r>
            <a:r>
              <a:rPr lang="ru-RU" dirty="0" err="1"/>
              <a:t>көктем</a:t>
            </a:r>
            <a:r>
              <a:rPr lang="ru-RU" dirty="0"/>
              <a:t> </a:t>
            </a:r>
            <a:r>
              <a:rPr lang="ru-RU" dirty="0" err="1"/>
              <a:t>әрдайым</a:t>
            </a:r>
            <a:r>
              <a:rPr lang="ru-RU" dirty="0"/>
              <a:t> су </a:t>
            </a:r>
            <a:r>
              <a:rPr lang="ru-RU" dirty="0" err="1"/>
              <a:t>тасқыны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</a:t>
            </a:r>
            <a:r>
              <a:rPr lang="ru-RU" dirty="0" err="1"/>
              <a:t>жетіспейтін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судағы</a:t>
            </a:r>
            <a:r>
              <a:rPr lang="ru-RU" dirty="0"/>
              <a:t> </a:t>
            </a:r>
            <a:r>
              <a:rPr lang="ru-RU" dirty="0" err="1"/>
              <a:t>мінез-құлық</a:t>
            </a:r>
            <a:r>
              <a:rPr lang="ru-RU" dirty="0"/>
              <a:t> </a:t>
            </a:r>
            <a:r>
              <a:rPr lang="ru-RU" dirty="0" err="1"/>
              <a:t>ережелерін</a:t>
            </a:r>
            <a:r>
              <a:rPr lang="ru-RU" dirty="0"/>
              <a:t> </a:t>
            </a:r>
            <a:r>
              <a:rPr lang="ru-RU" dirty="0" err="1"/>
              <a:t>сақтамайтын</a:t>
            </a:r>
            <a:r>
              <a:rPr lang="ru-RU" dirty="0"/>
              <a:t>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қуаныш</a:t>
            </a:r>
            <a:r>
              <a:rPr lang="ru-RU" dirty="0"/>
              <a:t> бола </a:t>
            </a:r>
            <a:r>
              <a:rPr lang="ru-RU" dirty="0" err="1"/>
              <a:t>бермейді</a:t>
            </a:r>
            <a:r>
              <a:rPr lang="ru-RU" dirty="0"/>
              <a:t>. </a:t>
            </a:r>
            <a:r>
              <a:rPr lang="ru-RU" dirty="0" err="1"/>
              <a:t>Мұзда</a:t>
            </a:r>
            <a:r>
              <a:rPr lang="ru-RU" dirty="0"/>
              <a:t> </a:t>
            </a:r>
            <a:r>
              <a:rPr lang="ru-RU" dirty="0" err="1"/>
              <a:t>жүру-бұл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адамдарды</a:t>
            </a:r>
            <a:r>
              <a:rPr lang="ru-RU" dirty="0"/>
              <a:t> </a:t>
            </a:r>
            <a:r>
              <a:rPr lang="ru-RU" dirty="0" err="1"/>
              <a:t>қызықтыратын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қызықты</a:t>
            </a:r>
            <a:r>
              <a:rPr lang="ru-RU" dirty="0"/>
              <a:t> </a:t>
            </a:r>
            <a:r>
              <a:rPr lang="ru-RU" dirty="0" err="1"/>
              <a:t>көрініс</a:t>
            </a:r>
            <a:r>
              <a:rPr lang="ru-RU" dirty="0"/>
              <a:t>. Су </a:t>
            </a:r>
            <a:r>
              <a:rPr lang="ru-RU" dirty="0" err="1"/>
              <a:t>тасқыны</a:t>
            </a:r>
            <a:r>
              <a:rPr lang="ru-RU" dirty="0"/>
              <a:t> </a:t>
            </a:r>
            <a:r>
              <a:rPr lang="ru-RU" dirty="0" err="1"/>
              <a:t>кезеңі</a:t>
            </a:r>
            <a:r>
              <a:rPr lang="ru-RU" dirty="0"/>
              <a:t> </a:t>
            </a:r>
            <a:r>
              <a:rPr lang="ru-RU" dirty="0" err="1"/>
              <a:t>бізден</a:t>
            </a:r>
            <a:r>
              <a:rPr lang="ru-RU" dirty="0"/>
              <a:t> </a:t>
            </a:r>
            <a:r>
              <a:rPr lang="ru-RU" dirty="0" err="1"/>
              <a:t>тәртіпті</a:t>
            </a:r>
            <a:r>
              <a:rPr lang="ru-RU" dirty="0"/>
              <a:t>, </a:t>
            </a:r>
            <a:r>
              <a:rPr lang="ru-RU" dirty="0" err="1"/>
              <a:t>сақтықты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бен </a:t>
            </a:r>
            <a:r>
              <a:rPr lang="ru-RU" dirty="0" err="1"/>
              <a:t>судағы</a:t>
            </a:r>
            <a:r>
              <a:rPr lang="ru-RU" dirty="0"/>
              <a:t> </a:t>
            </a:r>
            <a:r>
              <a:rPr lang="ru-RU" dirty="0" err="1"/>
              <a:t>тәртіп</a:t>
            </a:r>
            <a:r>
              <a:rPr lang="ru-RU" dirty="0"/>
              <a:t> </a:t>
            </a:r>
            <a:r>
              <a:rPr lang="ru-RU" dirty="0" err="1"/>
              <a:t>ережелерін</a:t>
            </a:r>
            <a:r>
              <a:rPr lang="ru-RU" dirty="0"/>
              <a:t> </a:t>
            </a:r>
            <a:r>
              <a:rPr lang="ru-RU" dirty="0" err="1"/>
              <a:t>сақтауды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38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 err="1">
                <a:latin typeface="Comic Sans MS" panose="030F0702030302020204" pitchFamily="66" charset="0"/>
              </a:rPr>
              <a:t>Есіңізде</a:t>
            </a:r>
            <a:r>
              <a:rPr lang="ru-RU" b="1" u="sng" dirty="0">
                <a:latin typeface="Comic Sans MS" panose="030F0702030302020204" pitchFamily="66" charset="0"/>
              </a:rPr>
              <a:t> </a:t>
            </a:r>
            <a:r>
              <a:rPr lang="ru-RU" b="1" u="sng" dirty="0" err="1">
                <a:latin typeface="Comic Sans MS" panose="030F0702030302020204" pitchFamily="66" charset="0"/>
              </a:rPr>
              <a:t>болсын</a:t>
            </a:r>
            <a:r>
              <a:rPr lang="ru-RU" b="1" u="sng" dirty="0">
                <a:latin typeface="Comic Sans MS" panose="030F0702030302020204" pitchFamily="66" charset="0"/>
              </a:rPr>
              <a:t>: 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err="1"/>
              <a:t>Көктемгі</a:t>
            </a:r>
            <a:r>
              <a:rPr lang="ru-RU" b="1" u="sng" dirty="0"/>
              <a:t> су </a:t>
            </a:r>
            <a:r>
              <a:rPr lang="ru-RU" b="1" u="sng" dirty="0" err="1"/>
              <a:t>тасқыны</a:t>
            </a:r>
            <a:r>
              <a:rPr lang="ru-RU" b="1" u="sng" dirty="0"/>
              <a:t> </a:t>
            </a:r>
            <a:r>
              <a:rPr lang="ru-RU" b="1" u="sng" dirty="0" err="1"/>
              <a:t>кезінде</a:t>
            </a:r>
            <a:r>
              <a:rPr lang="ru-RU" b="1" u="sng" dirty="0"/>
              <a:t> </a:t>
            </a:r>
            <a:r>
              <a:rPr lang="ru-RU" b="1" u="sng" dirty="0" err="1"/>
              <a:t>өзендердегі</a:t>
            </a:r>
            <a:r>
              <a:rPr lang="ru-RU" b="1" u="sng" dirty="0"/>
              <a:t> </a:t>
            </a:r>
            <a:r>
              <a:rPr lang="ru-RU" b="1" u="sng" dirty="0" err="1"/>
              <a:t>мұз</a:t>
            </a:r>
            <a:r>
              <a:rPr lang="ru-RU" b="1" u="sng" dirty="0"/>
              <a:t> </a:t>
            </a:r>
            <a:r>
              <a:rPr lang="ru-RU" b="1" u="sng" dirty="0" err="1"/>
              <a:t>борпылдақ</a:t>
            </a:r>
            <a:r>
              <a:rPr lang="ru-RU" b="1" u="sng" dirty="0"/>
              <a:t> </a:t>
            </a:r>
            <a:r>
              <a:rPr lang="ru-RU" b="1" u="sng" dirty="0" err="1"/>
              <a:t>болады</a:t>
            </a:r>
            <a:r>
              <a:rPr lang="ru-RU" b="1" u="sng" dirty="0"/>
              <a:t>, </a:t>
            </a:r>
            <a:r>
              <a:rPr lang="ru-RU" b="1" u="sng" dirty="0" err="1"/>
              <a:t>жоғарыдан</a:t>
            </a:r>
            <a:r>
              <a:rPr lang="ru-RU" b="1" u="sng" dirty="0"/>
              <a:t> </a:t>
            </a:r>
            <a:r>
              <a:rPr lang="ru-RU" b="1" u="sng" dirty="0" err="1"/>
              <a:t>күн</a:t>
            </a:r>
            <a:r>
              <a:rPr lang="ru-RU" b="1" u="sng" dirty="0"/>
              <a:t>, </a:t>
            </a:r>
            <a:r>
              <a:rPr lang="ru-RU" b="1" u="sng" dirty="0" err="1"/>
              <a:t>еріген</a:t>
            </a:r>
            <a:r>
              <a:rPr lang="ru-RU" b="1" u="sng" dirty="0"/>
              <a:t> су "</a:t>
            </a:r>
            <a:r>
              <a:rPr lang="ru-RU" b="1" u="sng" dirty="0" err="1"/>
              <a:t>жейді</a:t>
            </a:r>
            <a:r>
              <a:rPr lang="ru-RU" b="1" u="sng" dirty="0"/>
              <a:t>", ал </a:t>
            </a:r>
            <a:r>
              <a:rPr lang="ru-RU" b="1" u="sng" dirty="0" err="1"/>
              <a:t>төменнен</a:t>
            </a:r>
            <a:r>
              <a:rPr lang="ru-RU" b="1" u="sng" dirty="0"/>
              <a:t> </a:t>
            </a:r>
            <a:r>
              <a:rPr lang="ru-RU" b="1" u="sng" dirty="0" err="1"/>
              <a:t>ағып</a:t>
            </a:r>
            <a:r>
              <a:rPr lang="ru-RU" b="1" u="sng" dirty="0"/>
              <a:t> </a:t>
            </a:r>
            <a:r>
              <a:rPr lang="ru-RU" b="1" u="sng" dirty="0" err="1"/>
              <a:t>кетеді</a:t>
            </a:r>
            <a:r>
              <a:rPr lang="ru-RU" b="1" u="sng" dirty="0"/>
              <a:t>. </a:t>
            </a:r>
            <a:r>
              <a:rPr lang="ru-RU" b="1" u="sng" dirty="0" err="1"/>
              <a:t>Онымен</a:t>
            </a:r>
            <a:r>
              <a:rPr lang="ru-RU" b="1" u="sng" dirty="0"/>
              <a:t> </a:t>
            </a:r>
            <a:r>
              <a:rPr lang="ru-RU" b="1" u="sng" dirty="0" err="1"/>
              <a:t>жүру</a:t>
            </a:r>
            <a:r>
              <a:rPr lang="ru-RU" b="1" u="sng" dirty="0"/>
              <a:t> </a:t>
            </a:r>
            <a:r>
              <a:rPr lang="ru-RU" b="1" u="sng" dirty="0" err="1"/>
              <a:t>өте</a:t>
            </a:r>
            <a:r>
              <a:rPr lang="ru-RU" b="1" u="sng" dirty="0"/>
              <a:t> </a:t>
            </a:r>
            <a:r>
              <a:rPr lang="ru-RU" b="1" u="sng" dirty="0" err="1"/>
              <a:t>қауіпті</a:t>
            </a:r>
            <a:r>
              <a:rPr lang="ru-RU" b="1" u="sng" dirty="0"/>
              <a:t>: </a:t>
            </a:r>
            <a:r>
              <a:rPr lang="ru-RU" b="1" u="sng" dirty="0" err="1"/>
              <a:t>кез-келген</a:t>
            </a:r>
            <a:r>
              <a:rPr lang="ru-RU" b="1" u="sng" dirty="0"/>
              <a:t> </a:t>
            </a:r>
            <a:r>
              <a:rPr lang="ru-RU" b="1" u="sng" dirty="0" err="1"/>
              <a:t>уақытта</a:t>
            </a:r>
            <a:r>
              <a:rPr lang="ru-RU" b="1" u="sng" dirty="0"/>
              <a:t> </a:t>
            </a:r>
            <a:r>
              <a:rPr lang="ru-RU" b="1" u="sng" dirty="0" err="1"/>
              <a:t>ол</a:t>
            </a:r>
            <a:r>
              <a:rPr lang="ru-RU" b="1" u="sng" dirty="0"/>
              <a:t> </a:t>
            </a:r>
            <a:r>
              <a:rPr lang="ru-RU" b="1" u="sng" dirty="0" err="1"/>
              <a:t>аяқтың</a:t>
            </a:r>
            <a:r>
              <a:rPr lang="ru-RU" b="1" u="sng" dirty="0"/>
              <a:t> </a:t>
            </a:r>
            <a:r>
              <a:rPr lang="ru-RU" b="1" u="sng" dirty="0" err="1"/>
              <a:t>астына</a:t>
            </a:r>
            <a:r>
              <a:rPr lang="ru-RU" b="1" u="sng" dirty="0"/>
              <a:t> </a:t>
            </a:r>
            <a:r>
              <a:rPr lang="ru-RU" b="1" u="sng" dirty="0" err="1"/>
              <a:t>түсіп</a:t>
            </a:r>
            <a:r>
              <a:rPr lang="ru-RU" b="1" u="sng" dirty="0"/>
              <a:t>, </a:t>
            </a:r>
            <a:r>
              <a:rPr lang="ru-RU" b="1" u="sng" dirty="0" err="1"/>
              <a:t>басына</a:t>
            </a:r>
            <a:r>
              <a:rPr lang="ru-RU" b="1" u="sng" dirty="0"/>
              <a:t> </a:t>
            </a:r>
            <a:r>
              <a:rPr lang="ru-RU" b="1" u="sng" dirty="0" err="1"/>
              <a:t>жабылуы</a:t>
            </a:r>
            <a:r>
              <a:rPr lang="ru-RU" b="1" u="sng" dirty="0"/>
              <a:t> </a:t>
            </a:r>
            <a:r>
              <a:rPr lang="ru-RU" b="1" u="sng" dirty="0" err="1"/>
              <a:t>мүмкін</a:t>
            </a:r>
            <a:r>
              <a:rPr lang="ru-RU" b="1" u="sng" dirty="0"/>
              <a:t>, </a:t>
            </a:r>
            <a:r>
              <a:rPr lang="ru-RU" b="1" u="sng" dirty="0" err="1"/>
              <a:t>бірақ</a:t>
            </a:r>
            <a:r>
              <a:rPr lang="ru-RU" b="1" u="sng" dirty="0"/>
              <a:t> </a:t>
            </a:r>
            <a:r>
              <a:rPr lang="ru-RU" b="1" u="sng" dirty="0" err="1"/>
              <a:t>ол</a:t>
            </a:r>
            <a:r>
              <a:rPr lang="ru-RU" b="1" u="sng" dirty="0"/>
              <a:t> </a:t>
            </a:r>
            <a:r>
              <a:rPr lang="ru-RU" b="1" u="sng" dirty="0" err="1"/>
              <a:t>сыртқы</a:t>
            </a:r>
            <a:r>
              <a:rPr lang="ru-RU" b="1" u="sng" dirty="0"/>
              <a:t> </a:t>
            </a:r>
            <a:r>
              <a:rPr lang="ru-RU" b="1" u="sng" dirty="0" err="1"/>
              <a:t>жағынан</a:t>
            </a:r>
            <a:r>
              <a:rPr lang="ru-RU" b="1" u="sng" dirty="0"/>
              <a:t> </a:t>
            </a:r>
            <a:r>
              <a:rPr lang="ru-RU" b="1" u="sng" dirty="0" err="1"/>
              <a:t>күшті</a:t>
            </a:r>
            <a:r>
              <a:rPr lang="ru-RU" b="1" u="sng" dirty="0"/>
              <a:t> </a:t>
            </a:r>
            <a:r>
              <a:rPr lang="ru-RU" b="1" u="sng" dirty="0" err="1"/>
              <a:t>көрінеді</a:t>
            </a:r>
            <a:r>
              <a:rPr lang="ru-RU" b="1" u="sng" dirty="0"/>
              <a:t>. </a:t>
            </a:r>
            <a:r>
              <a:rPr lang="ru-RU" b="1" u="sng" dirty="0" err="1"/>
              <a:t>Мұндай</a:t>
            </a:r>
            <a:r>
              <a:rPr lang="ru-RU" b="1" u="sng" dirty="0"/>
              <a:t> </a:t>
            </a:r>
            <a:r>
              <a:rPr lang="ru-RU" b="1" u="sng" dirty="0" err="1"/>
              <a:t>мұз</a:t>
            </a:r>
            <a:r>
              <a:rPr lang="ru-RU" b="1" u="sng" dirty="0"/>
              <a:t> </a:t>
            </a:r>
            <a:r>
              <a:rPr lang="ru-RU" b="1" u="sng" dirty="0" err="1"/>
              <a:t>адамның</a:t>
            </a:r>
            <a:r>
              <a:rPr lang="ru-RU" b="1" u="sng" dirty="0"/>
              <a:t> </a:t>
            </a:r>
            <a:r>
              <a:rPr lang="ru-RU" b="1" u="sng" dirty="0" err="1"/>
              <a:t>салмағын</a:t>
            </a:r>
            <a:r>
              <a:rPr lang="ru-RU" b="1" u="sng" dirty="0"/>
              <a:t> </a:t>
            </a:r>
            <a:r>
              <a:rPr lang="ru-RU" b="1" u="sng" dirty="0" err="1"/>
              <a:t>көтере</a:t>
            </a:r>
            <a:r>
              <a:rPr lang="ru-RU" b="1" u="sng" dirty="0"/>
              <a:t> </a:t>
            </a:r>
            <a:r>
              <a:rPr lang="ru-RU" b="1" u="sng" dirty="0" err="1" smtClean="0"/>
              <a:t>алмайды</a:t>
            </a:r>
            <a:endParaRPr lang="ru-RU" b="1" u="sng" dirty="0" smtClean="0"/>
          </a:p>
          <a:p>
            <a:r>
              <a:rPr lang="ru-RU" b="1" u="sng" dirty="0" err="1"/>
              <a:t>Сондықтан</a:t>
            </a:r>
            <a:r>
              <a:rPr lang="ru-RU" b="1" u="sng" dirty="0"/>
              <a:t> </a:t>
            </a:r>
            <a:r>
              <a:rPr lang="ru-RU" b="1" u="sng" dirty="0" err="1"/>
              <a:t>есте</a:t>
            </a:r>
            <a:r>
              <a:rPr lang="ru-RU" b="1" u="sng" dirty="0"/>
              <a:t> </a:t>
            </a:r>
            <a:r>
              <a:rPr lang="ru-RU" b="1" u="sng" dirty="0" err="1"/>
              <a:t>сақтау</a:t>
            </a:r>
            <a:r>
              <a:rPr lang="ru-RU" b="1" u="sng" dirty="0"/>
              <a:t> </a:t>
            </a:r>
            <a:r>
              <a:rPr lang="ru-RU" b="1" u="sng" dirty="0" err="1"/>
              <a:t>керек</a:t>
            </a:r>
            <a:r>
              <a:rPr lang="ru-RU" b="1" u="sng" dirty="0"/>
              <a:t>:</a:t>
            </a:r>
          </a:p>
          <a:p>
            <a:r>
              <a:rPr lang="ru-RU" b="1" u="sng" dirty="0"/>
              <a:t>- </a:t>
            </a:r>
            <a:r>
              <a:rPr lang="ru-RU" b="1" u="sng" dirty="0" err="1"/>
              <a:t>көктемгі</a:t>
            </a:r>
            <a:r>
              <a:rPr lang="ru-RU" b="1" u="sng" dirty="0"/>
              <a:t> </a:t>
            </a:r>
            <a:r>
              <a:rPr lang="ru-RU" b="1" u="sng" dirty="0" err="1"/>
              <a:t>мұзда</a:t>
            </a:r>
            <a:r>
              <a:rPr lang="ru-RU" b="1" u="sng" dirty="0"/>
              <a:t> </a:t>
            </a:r>
            <a:r>
              <a:rPr lang="ru-RU" b="1" u="sng" dirty="0" err="1"/>
              <a:t>құлап</a:t>
            </a:r>
            <a:r>
              <a:rPr lang="ru-RU" b="1" u="sng" dirty="0"/>
              <a:t> кету </a:t>
            </a:r>
            <a:r>
              <a:rPr lang="ru-RU" b="1" u="sng" dirty="0" err="1"/>
              <a:t>оңай</a:t>
            </a:r>
            <a:r>
              <a:rPr lang="ru-RU" b="1" u="sng" dirty="0"/>
              <a:t>;</a:t>
            </a:r>
          </a:p>
          <a:p>
            <a:r>
              <a:rPr lang="ru-RU" b="1" u="sng" dirty="0"/>
              <a:t>- </a:t>
            </a:r>
            <a:r>
              <a:rPr lang="ru-RU" b="1" u="sng" dirty="0" err="1"/>
              <a:t>мұздың</a:t>
            </a:r>
            <a:r>
              <a:rPr lang="ru-RU" b="1" u="sng" dirty="0"/>
              <a:t> </a:t>
            </a:r>
            <a:r>
              <a:rPr lang="ru-RU" b="1" u="sng" dirty="0" err="1"/>
              <a:t>ыдырау</a:t>
            </a:r>
            <a:r>
              <a:rPr lang="ru-RU" b="1" u="sng" dirty="0"/>
              <a:t> </a:t>
            </a:r>
            <a:r>
              <a:rPr lang="ru-RU" b="1" u="sng" dirty="0" err="1"/>
              <a:t>процесі</a:t>
            </a:r>
            <a:r>
              <a:rPr lang="ru-RU" b="1" u="sng" dirty="0"/>
              <a:t> </a:t>
            </a:r>
            <a:r>
              <a:rPr lang="ru-RU" b="1" u="sng" dirty="0" err="1"/>
              <a:t>жағалауға</a:t>
            </a:r>
            <a:r>
              <a:rPr lang="ru-RU" b="1" u="sng" dirty="0"/>
              <a:t> </a:t>
            </a:r>
            <a:r>
              <a:rPr lang="ru-RU" b="1" u="sng" dirty="0" err="1"/>
              <a:t>жақын</a:t>
            </a:r>
            <a:r>
              <a:rPr lang="ru-RU" b="1" u="sng" dirty="0"/>
              <a:t> </a:t>
            </a:r>
            <a:r>
              <a:rPr lang="ru-RU" b="1" u="sng" dirty="0" err="1"/>
              <a:t>жерде</a:t>
            </a:r>
            <a:r>
              <a:rPr lang="ru-RU" b="1" u="sng" dirty="0"/>
              <a:t> тез </a:t>
            </a:r>
            <a:r>
              <a:rPr lang="ru-RU" b="1" u="sng" dirty="0" err="1"/>
              <a:t>жүреді</a:t>
            </a:r>
            <a:r>
              <a:rPr lang="ru-RU" b="1" u="sng" dirty="0"/>
              <a:t>;</a:t>
            </a:r>
          </a:p>
          <a:p>
            <a:r>
              <a:rPr lang="ru-RU" b="1" u="sng" dirty="0"/>
              <a:t>- </a:t>
            </a:r>
            <a:r>
              <a:rPr lang="ru-RU" b="1" u="sng" dirty="0" err="1"/>
              <a:t>қармен</a:t>
            </a:r>
            <a:r>
              <a:rPr lang="ru-RU" b="1" u="sng" dirty="0"/>
              <a:t> </a:t>
            </a:r>
            <a:r>
              <a:rPr lang="ru-RU" b="1" u="sng" dirty="0" err="1"/>
              <a:t>жабылған</a:t>
            </a:r>
            <a:r>
              <a:rPr lang="ru-RU" b="1" u="sng" dirty="0"/>
              <a:t> </a:t>
            </a:r>
            <a:r>
              <a:rPr lang="ru-RU" b="1" u="sng" dirty="0" err="1"/>
              <a:t>көктемгі</a:t>
            </a:r>
            <a:r>
              <a:rPr lang="ru-RU" b="1" u="sng" dirty="0"/>
              <a:t> </a:t>
            </a:r>
            <a:r>
              <a:rPr lang="ru-RU" b="1" u="sng" dirty="0" err="1"/>
              <a:t>мұз</a:t>
            </a:r>
            <a:r>
              <a:rPr lang="ru-RU" b="1" u="sng" dirty="0"/>
              <a:t> тез бос </a:t>
            </a:r>
            <a:r>
              <a:rPr lang="ru-RU" b="1" u="sng" dirty="0" err="1"/>
              <a:t>массаға</a:t>
            </a:r>
            <a:r>
              <a:rPr lang="ru-RU" b="1" u="sng" dirty="0"/>
              <a:t> </a:t>
            </a:r>
            <a:r>
              <a:rPr lang="ru-RU" b="1" u="sng" dirty="0" err="1"/>
              <a:t>айналады</a:t>
            </a:r>
            <a:r>
              <a:rPr lang="ru-RU" b="1" u="sng" dirty="0"/>
              <a:t>.</a:t>
            </a:r>
            <a:endParaRPr lang="ru-RU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52675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>
                <a:latin typeface="Comic Sans MS" panose="030F0702030302020204" pitchFamily="66" charset="0"/>
              </a:rPr>
              <a:t>Көктемгі</a:t>
            </a:r>
            <a:r>
              <a:rPr lang="ru-RU" sz="3600" dirty="0">
                <a:latin typeface="Comic Sans MS" panose="030F0702030302020204" pitchFamily="66" charset="0"/>
              </a:rPr>
              <a:t> су </a:t>
            </a:r>
            <a:r>
              <a:rPr lang="ru-RU" sz="3600" dirty="0" err="1">
                <a:latin typeface="Comic Sans MS" panose="030F0702030302020204" pitchFamily="66" charset="0"/>
              </a:rPr>
              <a:t>тасқыны</a:t>
            </a:r>
            <a:r>
              <a:rPr lang="ru-RU" sz="3600" dirty="0">
                <a:latin typeface="Comic Sans MS" panose="030F0702030302020204" pitchFamily="66" charset="0"/>
              </a:rPr>
              <a:t> </a:t>
            </a:r>
            <a:r>
              <a:rPr lang="ru-RU" sz="3600" dirty="0" err="1">
                <a:latin typeface="Comic Sans MS" panose="030F0702030302020204" pitchFamily="66" charset="0"/>
              </a:rPr>
              <a:t>және</a:t>
            </a:r>
            <a:r>
              <a:rPr lang="ru-RU" sz="3600" dirty="0">
                <a:latin typeface="Comic Sans MS" panose="030F0702030302020204" pitchFamily="66" charset="0"/>
              </a:rPr>
              <a:t> </a:t>
            </a:r>
            <a:r>
              <a:rPr lang="ru-RU" sz="3600" dirty="0" err="1">
                <a:latin typeface="Comic Sans MS" panose="030F0702030302020204" pitchFamily="66" charset="0"/>
              </a:rPr>
              <a:t>мұздың</a:t>
            </a:r>
            <a:r>
              <a:rPr lang="ru-RU" sz="3600" dirty="0">
                <a:latin typeface="Comic Sans MS" panose="030F0702030302020204" pitchFamily="66" charset="0"/>
              </a:rPr>
              <a:t> </a:t>
            </a:r>
            <a:r>
              <a:rPr lang="ru-RU" sz="3600" dirty="0" err="1">
                <a:latin typeface="Comic Sans MS" panose="030F0702030302020204" pitchFamily="66" charset="0"/>
              </a:rPr>
              <a:t>түсуі</a:t>
            </a:r>
            <a:r>
              <a:rPr lang="ru-RU" sz="3600" dirty="0">
                <a:latin typeface="Comic Sans MS" panose="030F0702030302020204" pitchFamily="66" charset="0"/>
              </a:rPr>
              <a:t> </a:t>
            </a:r>
            <a:r>
              <a:rPr lang="ru-RU" sz="3600" dirty="0" err="1">
                <a:latin typeface="Comic Sans MS" panose="030F0702030302020204" pitchFamily="66" charset="0"/>
              </a:rPr>
              <a:t>кезінде</a:t>
            </a:r>
            <a:r>
              <a:rPr lang="ru-RU" sz="3600" dirty="0">
                <a:latin typeface="Comic Sans MS" panose="030F0702030302020204" pitchFamily="66" charset="0"/>
              </a:rPr>
              <a:t> </a:t>
            </a:r>
            <a:r>
              <a:rPr lang="ru-RU" sz="3600" dirty="0" err="1">
                <a:latin typeface="Comic Sans MS" panose="030F0702030302020204" pitchFamily="66" charset="0"/>
              </a:rPr>
              <a:t>тыйым</a:t>
            </a:r>
            <a:r>
              <a:rPr lang="ru-RU" sz="3600" dirty="0">
                <a:latin typeface="Comic Sans MS" panose="030F0702030302020204" pitchFamily="66" charset="0"/>
              </a:rPr>
              <a:t> </a:t>
            </a:r>
            <a:r>
              <a:rPr lang="ru-RU" sz="3600" dirty="0" err="1">
                <a:latin typeface="Comic Sans MS" panose="030F0702030302020204" pitchFamily="66" charset="0"/>
              </a:rPr>
              <a:t>салынады</a:t>
            </a:r>
            <a:r>
              <a:rPr lang="ru-RU" sz="3600" dirty="0">
                <a:latin typeface="Comic Sans MS" panose="030F0702030302020204" pitchFamily="66" charset="0"/>
              </a:rPr>
              <a:t>:</a:t>
            </a:r>
            <a:endParaRPr lang="ru-RU" sz="3600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ru-RU" dirty="0"/>
              <a:t>- </a:t>
            </a:r>
            <a:r>
              <a:rPr lang="ru-RU" b="1" dirty="0" err="1"/>
              <a:t>көктемгі</a:t>
            </a:r>
            <a:r>
              <a:rPr lang="ru-RU" b="1" dirty="0"/>
              <a:t> </a:t>
            </a:r>
            <a:r>
              <a:rPr lang="ru-RU" b="1" dirty="0" err="1"/>
              <a:t>кезеңде</a:t>
            </a:r>
            <a:r>
              <a:rPr lang="ru-RU" b="1" dirty="0"/>
              <a:t> су </a:t>
            </a:r>
            <a:r>
              <a:rPr lang="ru-RU" b="1" dirty="0" err="1"/>
              <a:t>айдындарына</a:t>
            </a:r>
            <a:r>
              <a:rPr lang="ru-RU" b="1" dirty="0"/>
              <a:t> </a:t>
            </a:r>
            <a:r>
              <a:rPr lang="ru-RU" b="1" dirty="0" err="1" smtClean="0"/>
              <a:t>шығуға</a:t>
            </a:r>
            <a:r>
              <a:rPr lang="ru-RU" b="1" dirty="0" smtClean="0"/>
              <a:t>;</a:t>
            </a:r>
            <a:endParaRPr lang="ru-RU" b="1" dirty="0"/>
          </a:p>
          <a:p>
            <a:r>
              <a:rPr lang="ru-RU" b="1" i="1" dirty="0" smtClean="0"/>
              <a:t>-</a:t>
            </a:r>
            <a:r>
              <a:rPr lang="ru-RU" b="1" i="1" dirty="0" err="1" smtClean="0"/>
              <a:t>сең</a:t>
            </a:r>
            <a:r>
              <a:rPr lang="ru-RU" b="1" i="1" dirty="0" smtClean="0"/>
              <a:t> </a:t>
            </a:r>
            <a:r>
              <a:rPr lang="ru-RU" b="1" i="1" dirty="0" err="1" smtClean="0"/>
              <a:t>жүру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кезінде</a:t>
            </a:r>
            <a:r>
              <a:rPr lang="ru-RU" b="1" i="1" dirty="0" smtClean="0"/>
              <a:t> </a:t>
            </a:r>
            <a:r>
              <a:rPr lang="ru-RU" b="1" i="1" dirty="0" err="1"/>
              <a:t>өзеннен</a:t>
            </a:r>
            <a:r>
              <a:rPr lang="ru-RU" b="1" i="1" dirty="0"/>
              <a:t> </a:t>
            </a:r>
            <a:r>
              <a:rPr lang="ru-RU" b="1" i="1" dirty="0" err="1" smtClean="0"/>
              <a:t>өтуге</a:t>
            </a:r>
            <a:r>
              <a:rPr lang="ru-RU" b="1" i="1" dirty="0" smtClean="0"/>
              <a:t>;</a:t>
            </a:r>
            <a:endParaRPr lang="ru-RU" b="1" i="1" dirty="0"/>
          </a:p>
          <a:p>
            <a:r>
              <a:rPr lang="ru-RU" b="1" i="1" dirty="0"/>
              <a:t>- </a:t>
            </a:r>
            <a:r>
              <a:rPr lang="ru-RU" b="1" i="1" dirty="0" err="1"/>
              <a:t>мұз</a:t>
            </a:r>
            <a:r>
              <a:rPr lang="ru-RU" b="1" i="1" dirty="0"/>
              <a:t> </a:t>
            </a:r>
            <a:r>
              <a:rPr lang="ru-RU" b="1" i="1" dirty="0" err="1"/>
              <a:t>кептелген</a:t>
            </a:r>
            <a:r>
              <a:rPr lang="ru-RU" b="1" i="1" dirty="0"/>
              <a:t> </a:t>
            </a:r>
            <a:r>
              <a:rPr lang="ru-RU" b="1" i="1" dirty="0" err="1"/>
              <a:t>жерлерде</a:t>
            </a:r>
            <a:r>
              <a:rPr lang="ru-RU" b="1" i="1" dirty="0"/>
              <a:t> </a:t>
            </a:r>
            <a:r>
              <a:rPr lang="ru-RU" b="1" i="1" dirty="0" err="1"/>
              <a:t>өзенге</a:t>
            </a:r>
            <a:r>
              <a:rPr lang="ru-RU" b="1" i="1" dirty="0"/>
              <a:t> </a:t>
            </a:r>
            <a:r>
              <a:rPr lang="ru-RU" b="1" i="1" dirty="0" err="1" smtClean="0"/>
              <a:t>жақындауға</a:t>
            </a:r>
            <a:r>
              <a:rPr lang="ru-RU" b="1" i="1" dirty="0" smtClean="0"/>
              <a:t>, </a:t>
            </a:r>
            <a:endParaRPr lang="ru-RU" b="1" i="1" dirty="0"/>
          </a:p>
          <a:p>
            <a:r>
              <a:rPr lang="ru-RU" b="1" i="1" dirty="0"/>
              <a:t>- </a:t>
            </a:r>
            <a:r>
              <a:rPr lang="ru-RU" b="1" i="1" dirty="0" err="1"/>
              <a:t>төгілуге</a:t>
            </a:r>
            <a:r>
              <a:rPr lang="ru-RU" b="1" i="1" dirty="0"/>
              <a:t> </a:t>
            </a:r>
            <a:r>
              <a:rPr lang="ru-RU" b="1" i="1" dirty="0" err="1"/>
              <a:t>және</a:t>
            </a:r>
            <a:r>
              <a:rPr lang="ru-RU" b="1" i="1" dirty="0"/>
              <a:t> </a:t>
            </a:r>
            <a:r>
              <a:rPr lang="ru-RU" b="1" i="1" dirty="0" err="1"/>
              <a:t>құлауға</a:t>
            </a:r>
            <a:r>
              <a:rPr lang="ru-RU" b="1" i="1" dirty="0"/>
              <a:t> </a:t>
            </a:r>
            <a:r>
              <a:rPr lang="ru-RU" b="1" i="1" dirty="0" err="1"/>
              <a:t>ұшыраған</a:t>
            </a:r>
            <a:r>
              <a:rPr lang="ru-RU" b="1" i="1" dirty="0"/>
              <a:t> </a:t>
            </a:r>
            <a:r>
              <a:rPr lang="ru-RU" b="1" i="1" dirty="0" err="1"/>
              <a:t>тік</a:t>
            </a:r>
            <a:r>
              <a:rPr lang="ru-RU" b="1" i="1" dirty="0"/>
              <a:t> </a:t>
            </a:r>
            <a:r>
              <a:rPr lang="ru-RU" b="1" i="1" dirty="0" err="1"/>
              <a:t>жағалауда</a:t>
            </a:r>
            <a:r>
              <a:rPr lang="ru-RU" b="1" i="1" dirty="0"/>
              <a:t> </a:t>
            </a:r>
            <a:r>
              <a:rPr lang="ru-RU" b="1" i="1" dirty="0" err="1"/>
              <a:t>тұру</a:t>
            </a:r>
            <a:r>
              <a:rPr lang="ru-RU" b="1" i="1" dirty="0"/>
              <a:t>;</a:t>
            </a:r>
          </a:p>
          <a:p>
            <a:r>
              <a:rPr lang="ru-RU" b="1" i="1" dirty="0"/>
              <a:t>- </a:t>
            </a:r>
            <a:r>
              <a:rPr lang="ru-RU" b="1" i="1" dirty="0" err="1"/>
              <a:t>мұз</a:t>
            </a:r>
            <a:r>
              <a:rPr lang="ru-RU" b="1" i="1" dirty="0"/>
              <a:t> </a:t>
            </a:r>
            <a:r>
              <a:rPr lang="ru-RU" b="1" i="1" dirty="0" err="1"/>
              <a:t>кептелісіне</a:t>
            </a:r>
            <a:r>
              <a:rPr lang="ru-RU" b="1" i="1" dirty="0"/>
              <a:t> </a:t>
            </a:r>
            <a:r>
              <a:rPr lang="ru-RU" b="1" i="1" dirty="0" err="1" smtClean="0"/>
              <a:t>жақындауға</a:t>
            </a:r>
            <a:r>
              <a:rPr lang="ru-RU" b="1" i="1" dirty="0" smtClean="0"/>
              <a:t>,</a:t>
            </a:r>
            <a:endParaRPr lang="ru-RU" b="1" i="1" dirty="0"/>
          </a:p>
          <a:p>
            <a:r>
              <a:rPr lang="ru-RU" b="1" i="1" dirty="0"/>
              <a:t>- </a:t>
            </a:r>
            <a:r>
              <a:rPr lang="ru-RU" b="1" i="1" dirty="0" err="1"/>
              <a:t>мұзды</a:t>
            </a:r>
            <a:r>
              <a:rPr lang="ru-RU" b="1" i="1" dirty="0"/>
              <a:t> </a:t>
            </a:r>
            <a:r>
              <a:rPr lang="ru-RU" b="1" i="1" dirty="0" err="1"/>
              <a:t>жағадан</a:t>
            </a:r>
            <a:r>
              <a:rPr lang="ru-RU" b="1" i="1" dirty="0"/>
              <a:t> </a:t>
            </a:r>
            <a:r>
              <a:rPr lang="ru-RU" b="1" i="1" dirty="0" err="1" smtClean="0"/>
              <a:t>итеруге</a:t>
            </a:r>
            <a:r>
              <a:rPr lang="ru-RU" b="1" i="1" dirty="0" smtClean="0"/>
              <a:t>,</a:t>
            </a:r>
            <a:endParaRPr lang="ru-RU" b="1" i="1" dirty="0"/>
          </a:p>
          <a:p>
            <a:r>
              <a:rPr lang="ru-RU" b="1" i="1" dirty="0"/>
              <a:t>- </a:t>
            </a:r>
            <a:r>
              <a:rPr lang="ru-RU" b="1" i="1" dirty="0" err="1"/>
              <a:t>өзеннің</a:t>
            </a:r>
            <a:r>
              <a:rPr lang="ru-RU" b="1" i="1" dirty="0"/>
              <a:t> </a:t>
            </a:r>
            <a:r>
              <a:rPr lang="ru-RU" b="1" i="1" dirty="0" err="1"/>
              <a:t>немесе</a:t>
            </a:r>
            <a:r>
              <a:rPr lang="ru-RU" b="1" i="1" dirty="0"/>
              <a:t> </a:t>
            </a:r>
            <a:r>
              <a:rPr lang="ru-RU" b="1" i="1" dirty="0" err="1"/>
              <a:t>кез-келген</a:t>
            </a:r>
            <a:r>
              <a:rPr lang="ru-RU" b="1" i="1" dirty="0"/>
              <a:t> су </a:t>
            </a:r>
            <a:r>
              <a:rPr lang="ru-RU" b="1" i="1" dirty="0" err="1"/>
              <a:t>қоймасының</a:t>
            </a:r>
            <a:r>
              <a:rPr lang="ru-RU" b="1" i="1" dirty="0"/>
              <a:t> </a:t>
            </a:r>
            <a:r>
              <a:rPr lang="ru-RU" b="1" i="1" dirty="0" err="1"/>
              <a:t>тереңдігін</a:t>
            </a:r>
            <a:r>
              <a:rPr lang="ru-RU" b="1" i="1" dirty="0"/>
              <a:t> </a:t>
            </a:r>
            <a:r>
              <a:rPr lang="ru-RU" b="1" i="1" dirty="0" err="1" smtClean="0"/>
              <a:t>өлшеуге</a:t>
            </a:r>
            <a:r>
              <a:rPr lang="ru-RU" b="1" i="1" dirty="0" smtClean="0"/>
              <a:t>,</a:t>
            </a:r>
            <a:endParaRPr lang="ru-RU" b="1" i="1" dirty="0"/>
          </a:p>
          <a:p>
            <a:r>
              <a:rPr lang="ru-RU" b="1" i="1" dirty="0"/>
              <a:t>- </a:t>
            </a:r>
            <a:r>
              <a:rPr lang="ru-RU" b="1" i="1" dirty="0" err="1"/>
              <a:t>мұз</a:t>
            </a:r>
            <a:r>
              <a:rPr lang="ru-RU" b="1" i="1" dirty="0"/>
              <a:t> </a:t>
            </a:r>
            <a:r>
              <a:rPr lang="ru-RU" b="1" i="1" dirty="0" err="1"/>
              <a:t>үстінде</a:t>
            </a:r>
            <a:r>
              <a:rPr lang="ru-RU" b="1" i="1" dirty="0"/>
              <a:t> </a:t>
            </a:r>
            <a:r>
              <a:rPr lang="ru-RU" b="1" i="1" dirty="0" err="1"/>
              <a:t>жүру</a:t>
            </a:r>
            <a:r>
              <a:rPr lang="ru-RU" b="1" i="1" dirty="0"/>
              <a:t> </a:t>
            </a:r>
            <a:r>
              <a:rPr lang="ru-RU" b="1" i="1" dirty="0" err="1"/>
              <a:t>және</a:t>
            </a:r>
            <a:r>
              <a:rPr lang="ru-RU" b="1" i="1" dirty="0"/>
              <a:t> </a:t>
            </a:r>
            <a:r>
              <a:rPr lang="ru-RU" b="1" i="1" dirty="0" err="1"/>
              <a:t>оларға</a:t>
            </a:r>
            <a:r>
              <a:rPr lang="ru-RU" b="1" i="1" dirty="0"/>
              <a:t> </a:t>
            </a:r>
            <a:r>
              <a:rPr lang="ru-RU" b="1" i="1" dirty="0" err="1" smtClean="0"/>
              <a:t>мінуге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72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579296" cy="6552728"/>
          </a:xfrm>
        </p:spPr>
        <p:txBody>
          <a:bodyPr>
            <a:noAutofit/>
          </a:bodyPr>
          <a:lstStyle/>
          <a:p>
            <a:pPr marL="0" indent="0" algn="just">
              <a:lnSpc>
                <a:spcPts val="2880"/>
              </a:lnSpc>
              <a:buNone/>
            </a:pPr>
            <a:r>
              <a:rPr lang="ru-RU" sz="2200" dirty="0" err="1"/>
              <a:t>Көпірден</a:t>
            </a:r>
            <a:r>
              <a:rPr lang="ru-RU" sz="2200" dirty="0"/>
              <a:t>, </a:t>
            </a:r>
            <a:r>
              <a:rPr lang="ru-RU" sz="2200" dirty="0" err="1"/>
              <a:t>айлақ</a:t>
            </a:r>
            <a:r>
              <a:rPr lang="ru-RU" sz="2200" dirty="0"/>
              <a:t> </a:t>
            </a:r>
            <a:r>
              <a:rPr lang="ru-RU" sz="2200" dirty="0" err="1"/>
              <a:t>жағалауынан</a:t>
            </a:r>
            <a:r>
              <a:rPr lang="ru-RU" sz="2200" dirty="0"/>
              <a:t> </a:t>
            </a:r>
            <a:r>
              <a:rPr lang="ru-RU" sz="2200" dirty="0" err="1"/>
              <a:t>мұздың</a:t>
            </a:r>
            <a:r>
              <a:rPr lang="ru-RU" sz="2200" dirty="0"/>
              <a:t> </a:t>
            </a:r>
            <a:r>
              <a:rPr lang="ru-RU" sz="2200" dirty="0" err="1"/>
              <a:t>ағып</a:t>
            </a:r>
            <a:r>
              <a:rPr lang="ru-RU" sz="2200" dirty="0"/>
              <a:t> </a:t>
            </a:r>
            <a:r>
              <a:rPr lang="ru-RU" sz="2200" dirty="0" err="1"/>
              <a:t>жатқанын</a:t>
            </a:r>
            <a:r>
              <a:rPr lang="ru-RU" sz="2200" dirty="0"/>
              <a:t> </a:t>
            </a:r>
            <a:r>
              <a:rPr lang="ru-RU" sz="2200" dirty="0" err="1"/>
              <a:t>көргенде</a:t>
            </a:r>
            <a:r>
              <a:rPr lang="ru-RU" sz="2200" dirty="0"/>
              <a:t>, </a:t>
            </a:r>
            <a:r>
              <a:rPr lang="ru-RU" sz="2200" dirty="0" err="1" smtClean="0"/>
              <a:t>қоршаулар</a:t>
            </a:r>
            <a:r>
              <a:rPr lang="ru-RU" sz="2200" dirty="0" smtClean="0"/>
              <a:t> </a:t>
            </a:r>
            <a:r>
              <a:rPr lang="ru-RU" sz="2200" dirty="0"/>
              <a:t>мен </a:t>
            </a:r>
            <a:r>
              <a:rPr lang="ru-RU" sz="2200" dirty="0" err="1"/>
              <a:t>басқа</a:t>
            </a:r>
            <a:r>
              <a:rPr lang="ru-RU" sz="2200" dirty="0"/>
              <a:t> </a:t>
            </a:r>
            <a:r>
              <a:rPr lang="ru-RU" sz="2200" dirty="0" err="1"/>
              <a:t>қоршаулардан</a:t>
            </a:r>
            <a:r>
              <a:rPr lang="ru-RU" sz="2200" dirty="0"/>
              <a:t> </a:t>
            </a:r>
            <a:r>
              <a:rPr lang="ru-RU" sz="2200" dirty="0" err="1"/>
              <a:t>өтуге</a:t>
            </a:r>
            <a:r>
              <a:rPr lang="ru-RU" sz="2200" dirty="0"/>
              <a:t> </a:t>
            </a:r>
            <a:r>
              <a:rPr lang="ru-RU" sz="2200" dirty="0" err="1"/>
              <a:t>болмайды</a:t>
            </a:r>
            <a:r>
              <a:rPr lang="ru-RU" sz="2200" dirty="0"/>
              <a:t>.</a:t>
            </a:r>
            <a:endParaRPr lang="ru-RU" sz="2200" dirty="0" smtClean="0"/>
          </a:p>
          <a:p>
            <a:pPr marL="0" indent="0" algn="just">
              <a:lnSpc>
                <a:spcPts val="2880"/>
              </a:lnSpc>
              <a:buNone/>
            </a:pPr>
            <a:r>
              <a:rPr lang="ru-RU" sz="2200" dirty="0" err="1"/>
              <a:t>Егер</a:t>
            </a:r>
            <a:r>
              <a:rPr lang="ru-RU" sz="2200" dirty="0"/>
              <a:t> </a:t>
            </a:r>
            <a:r>
              <a:rPr lang="ru-RU" sz="2200" dirty="0" err="1"/>
              <a:t>сіздің</a:t>
            </a:r>
            <a:r>
              <a:rPr lang="ru-RU" sz="2200" dirty="0"/>
              <a:t> </a:t>
            </a:r>
            <a:r>
              <a:rPr lang="ru-RU" sz="2200" dirty="0" err="1"/>
              <a:t>астыңыздағы</a:t>
            </a:r>
            <a:r>
              <a:rPr lang="ru-RU" sz="2200" dirty="0"/>
              <a:t> </a:t>
            </a:r>
            <a:r>
              <a:rPr lang="ru-RU" sz="2200" dirty="0" err="1"/>
              <a:t>мұз</a:t>
            </a:r>
            <a:r>
              <a:rPr lang="ru-RU" sz="2200" dirty="0"/>
              <a:t> </a:t>
            </a:r>
            <a:r>
              <a:rPr lang="ru-RU" sz="2200" dirty="0" err="1"/>
              <a:t>сынған</a:t>
            </a:r>
            <a:r>
              <a:rPr lang="ru-RU" sz="2200" dirty="0"/>
              <a:t> </a:t>
            </a:r>
            <a:r>
              <a:rPr lang="ru-RU" sz="2200" dirty="0" err="1"/>
              <a:t>болса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жақын</a:t>
            </a:r>
            <a:r>
              <a:rPr lang="ru-RU" sz="2200" dirty="0"/>
              <a:t> </a:t>
            </a:r>
            <a:r>
              <a:rPr lang="ru-RU" sz="2200" dirty="0" err="1"/>
              <a:t>жерде</a:t>
            </a:r>
            <a:r>
              <a:rPr lang="ru-RU" sz="2200" dirty="0"/>
              <a:t> </a:t>
            </a:r>
            <a:r>
              <a:rPr lang="ru-RU" sz="2200" dirty="0" err="1"/>
              <a:t>ешкім</a:t>
            </a:r>
            <a:r>
              <a:rPr lang="ru-RU" sz="2200" dirty="0"/>
              <a:t> </a:t>
            </a:r>
            <a:r>
              <a:rPr lang="ru-RU" sz="2200" dirty="0" err="1"/>
              <a:t>болмаса</a:t>
            </a:r>
            <a:r>
              <a:rPr lang="ru-RU" sz="2200" dirty="0"/>
              <a:t> - </a:t>
            </a:r>
            <a:r>
              <a:rPr lang="ru-RU" sz="2200" dirty="0" err="1"/>
              <a:t>дүрбелеңге</a:t>
            </a:r>
            <a:r>
              <a:rPr lang="ru-RU" sz="2200" dirty="0"/>
              <a:t> </a:t>
            </a:r>
            <a:r>
              <a:rPr lang="ru-RU" sz="2200" dirty="0" err="1"/>
              <a:t>түспеңіз</a:t>
            </a:r>
            <a:r>
              <a:rPr lang="ru-RU" sz="2200" dirty="0"/>
              <a:t>, </a:t>
            </a:r>
            <a:r>
              <a:rPr lang="ru-RU" sz="2200" dirty="0" err="1"/>
              <a:t>қолыңызды</a:t>
            </a:r>
            <a:r>
              <a:rPr lang="ru-RU" sz="2200" dirty="0"/>
              <a:t> </a:t>
            </a:r>
            <a:r>
              <a:rPr lang="ru-RU" sz="2200" dirty="0" err="1"/>
              <a:t>кең</a:t>
            </a:r>
            <a:r>
              <a:rPr lang="ru-RU" sz="2200" dirty="0"/>
              <a:t> </a:t>
            </a:r>
            <a:r>
              <a:rPr lang="ru-RU" sz="2200" dirty="0" err="1"/>
              <a:t>жайыңыз</a:t>
            </a:r>
            <a:r>
              <a:rPr lang="ru-RU" sz="2200" dirty="0"/>
              <a:t>, </a:t>
            </a:r>
            <a:r>
              <a:rPr lang="ru-RU" sz="2200" dirty="0" err="1"/>
              <a:t>жусанның</a:t>
            </a:r>
            <a:r>
              <a:rPr lang="ru-RU" sz="2200" dirty="0"/>
              <a:t> </a:t>
            </a:r>
            <a:r>
              <a:rPr lang="ru-RU" sz="2200" dirty="0" err="1"/>
              <a:t>шетіне</a:t>
            </a:r>
            <a:r>
              <a:rPr lang="ru-RU" sz="2200" dirty="0"/>
              <a:t> </a:t>
            </a:r>
            <a:r>
              <a:rPr lang="ru-RU" sz="2200" dirty="0" err="1"/>
              <a:t>сүйеніп</a:t>
            </a:r>
            <a:r>
              <a:rPr lang="ru-RU" sz="2200" dirty="0"/>
              <a:t>, </a:t>
            </a:r>
            <a:r>
              <a:rPr lang="ru-RU" sz="2200" dirty="0" err="1"/>
              <a:t>асқазанға</a:t>
            </a:r>
            <a:r>
              <a:rPr lang="ru-RU" sz="2200" dirty="0"/>
              <a:t> </a:t>
            </a:r>
            <a:r>
              <a:rPr lang="ru-RU" sz="2200" dirty="0" err="1"/>
              <a:t>немесе</a:t>
            </a:r>
            <a:r>
              <a:rPr lang="ru-RU" sz="2200" dirty="0"/>
              <a:t> </a:t>
            </a:r>
            <a:r>
              <a:rPr lang="ru-RU" sz="2200" dirty="0" err="1"/>
              <a:t>арқаңызға</a:t>
            </a:r>
            <a:r>
              <a:rPr lang="ru-RU" sz="2200" dirty="0"/>
              <a:t> </a:t>
            </a:r>
            <a:r>
              <a:rPr lang="ru-RU" sz="2200" dirty="0" err="1"/>
              <a:t>баяу</a:t>
            </a:r>
            <a:r>
              <a:rPr lang="ru-RU" sz="2200" dirty="0"/>
              <a:t> </a:t>
            </a:r>
            <a:r>
              <a:rPr lang="ru-RU" sz="2200" dirty="0" err="1"/>
              <a:t>жатып</a:t>
            </a:r>
            <a:r>
              <a:rPr lang="ru-RU" sz="2200" dirty="0"/>
              <a:t>, </a:t>
            </a:r>
            <a:r>
              <a:rPr lang="ru-RU" sz="2200" dirty="0" err="1"/>
              <a:t>олар</a:t>
            </a:r>
            <a:r>
              <a:rPr lang="ru-RU" sz="2200" dirty="0"/>
              <a:t> </a:t>
            </a:r>
            <a:r>
              <a:rPr lang="ru-RU" sz="2200" dirty="0" err="1"/>
              <a:t>келген</a:t>
            </a:r>
            <a:r>
              <a:rPr lang="ru-RU" sz="2200" dirty="0"/>
              <a:t> </a:t>
            </a:r>
            <a:r>
              <a:rPr lang="ru-RU" sz="2200" dirty="0" err="1"/>
              <a:t>жаққа</a:t>
            </a:r>
            <a:r>
              <a:rPr lang="ru-RU" sz="2200" dirty="0"/>
              <a:t> </a:t>
            </a:r>
            <a:r>
              <a:rPr lang="ru-RU" sz="2200" dirty="0" err="1"/>
              <a:t>күшті</a:t>
            </a:r>
            <a:r>
              <a:rPr lang="ru-RU" sz="2200" dirty="0"/>
              <a:t> </a:t>
            </a:r>
            <a:r>
              <a:rPr lang="ru-RU" sz="2200" dirty="0" err="1"/>
              <a:t>мұзға</a:t>
            </a:r>
            <a:r>
              <a:rPr lang="ru-RU" sz="2200" dirty="0"/>
              <a:t> </a:t>
            </a:r>
            <a:r>
              <a:rPr lang="ru-RU" sz="2200" dirty="0" err="1"/>
              <a:t>шығыңыз</a:t>
            </a:r>
            <a:r>
              <a:rPr lang="ru-RU" sz="2200" dirty="0"/>
              <a:t>.</a:t>
            </a:r>
          </a:p>
          <a:p>
            <a:pPr marL="0" indent="0" algn="just">
              <a:lnSpc>
                <a:spcPts val="2880"/>
              </a:lnSpc>
              <a:buNone/>
            </a:pPr>
            <a:r>
              <a:rPr lang="ru-RU" sz="2200" dirty="0" err="1"/>
              <a:t>Егер</a:t>
            </a:r>
            <a:r>
              <a:rPr lang="ru-RU" sz="2200" dirty="0"/>
              <a:t> </a:t>
            </a:r>
            <a:r>
              <a:rPr lang="ru-RU" sz="2200" dirty="0" err="1"/>
              <a:t>сіз</a:t>
            </a:r>
            <a:r>
              <a:rPr lang="ru-RU" sz="2200" dirty="0"/>
              <a:t> </a:t>
            </a:r>
            <a:r>
              <a:rPr lang="ru-RU" sz="2200" dirty="0" err="1"/>
              <a:t>өзенде</a:t>
            </a:r>
            <a:r>
              <a:rPr lang="ru-RU" sz="2200" dirty="0"/>
              <a:t> </a:t>
            </a:r>
            <a:r>
              <a:rPr lang="ru-RU" sz="2200" dirty="0" err="1"/>
              <a:t>немесе</a:t>
            </a:r>
            <a:r>
              <a:rPr lang="ru-RU" sz="2200" dirty="0"/>
              <a:t> </a:t>
            </a:r>
            <a:r>
              <a:rPr lang="ru-RU" sz="2200" dirty="0" err="1"/>
              <a:t>көлде</a:t>
            </a:r>
            <a:r>
              <a:rPr lang="ru-RU" sz="2200" dirty="0"/>
              <a:t> </a:t>
            </a:r>
            <a:r>
              <a:rPr lang="ru-RU" sz="2200" dirty="0" err="1"/>
              <a:t>жазатайым</a:t>
            </a:r>
            <a:r>
              <a:rPr lang="ru-RU" sz="2200" dirty="0"/>
              <a:t> </a:t>
            </a:r>
            <a:r>
              <a:rPr lang="ru-RU" sz="2200" dirty="0" err="1"/>
              <a:t>оқиғаның</a:t>
            </a:r>
            <a:r>
              <a:rPr lang="ru-RU" sz="2200" dirty="0"/>
              <a:t> </a:t>
            </a:r>
            <a:r>
              <a:rPr lang="ru-RU" sz="2200" dirty="0" err="1"/>
              <a:t>куәсі</a:t>
            </a:r>
            <a:r>
              <a:rPr lang="ru-RU" sz="2200" dirty="0"/>
              <a:t> </a:t>
            </a:r>
            <a:r>
              <a:rPr lang="ru-RU" sz="2200" dirty="0" err="1"/>
              <a:t>болсаңыз</a:t>
            </a:r>
            <a:r>
              <a:rPr lang="ru-RU" sz="2200" dirty="0"/>
              <a:t>, </a:t>
            </a:r>
            <a:r>
              <a:rPr lang="ru-RU" sz="2200" dirty="0" err="1"/>
              <a:t>онда</a:t>
            </a:r>
            <a:r>
              <a:rPr lang="ru-RU" sz="2200" dirty="0"/>
              <a:t> </a:t>
            </a:r>
            <a:r>
              <a:rPr lang="ru-RU" sz="2200" dirty="0" err="1"/>
              <a:t>адаспаңыз</a:t>
            </a:r>
            <a:r>
              <a:rPr lang="ru-RU" sz="2200" dirty="0"/>
              <a:t>, </a:t>
            </a:r>
            <a:r>
              <a:rPr lang="ru-RU" sz="2200" dirty="0" err="1"/>
              <a:t>үйге</a:t>
            </a:r>
            <a:r>
              <a:rPr lang="ru-RU" sz="2200" dirty="0"/>
              <a:t> </a:t>
            </a:r>
            <a:r>
              <a:rPr lang="ru-RU" sz="2200" dirty="0" err="1"/>
              <a:t>жүгірмеңіз</a:t>
            </a:r>
            <a:r>
              <a:rPr lang="ru-RU" sz="2200" dirty="0"/>
              <a:t>, </a:t>
            </a:r>
            <a:r>
              <a:rPr lang="ru-RU" sz="2200" dirty="0" err="1"/>
              <a:t>бірақ</a:t>
            </a:r>
            <a:r>
              <a:rPr lang="ru-RU" sz="2200" dirty="0"/>
              <a:t> </a:t>
            </a:r>
            <a:r>
              <a:rPr lang="ru-RU" sz="2200" dirty="0" err="1"/>
              <a:t>көмекке</a:t>
            </a:r>
            <a:r>
              <a:rPr lang="ru-RU" sz="2200" dirty="0"/>
              <a:t> </a:t>
            </a:r>
            <a:r>
              <a:rPr lang="ru-RU" sz="2200" dirty="0" err="1"/>
              <a:t>қатты</a:t>
            </a:r>
            <a:r>
              <a:rPr lang="ru-RU" sz="2200" dirty="0"/>
              <a:t> </a:t>
            </a:r>
            <a:r>
              <a:rPr lang="ru-RU" sz="2200" dirty="0" err="1"/>
              <a:t>қоңырау</a:t>
            </a:r>
            <a:r>
              <a:rPr lang="ru-RU" sz="2200" dirty="0"/>
              <a:t> </a:t>
            </a:r>
            <a:r>
              <a:rPr lang="ru-RU" sz="2200" dirty="0" err="1"/>
              <a:t>шалыңыз</a:t>
            </a:r>
            <a:r>
              <a:rPr lang="ru-RU" sz="2200" dirty="0"/>
              <a:t>, </a:t>
            </a:r>
            <a:r>
              <a:rPr lang="ru-RU" sz="2200" dirty="0" err="1"/>
              <a:t>ересектер</a:t>
            </a:r>
            <a:r>
              <a:rPr lang="ru-RU" sz="2200" dirty="0"/>
              <a:t> </a:t>
            </a:r>
            <a:r>
              <a:rPr lang="ru-RU" sz="2200" dirty="0" err="1"/>
              <a:t>естиді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қиындықтан</a:t>
            </a:r>
            <a:r>
              <a:rPr lang="ru-RU" sz="2200" dirty="0"/>
              <a:t> </a:t>
            </a:r>
            <a:r>
              <a:rPr lang="ru-RU" sz="2200" dirty="0" err="1"/>
              <a:t>құтқара</a:t>
            </a:r>
            <a:r>
              <a:rPr lang="ru-RU" sz="2200" dirty="0"/>
              <a:t> </a:t>
            </a:r>
            <a:r>
              <a:rPr lang="ru-RU" sz="2200" dirty="0" err="1"/>
              <a:t>алады</a:t>
            </a:r>
            <a:r>
              <a:rPr lang="ru-RU" sz="2200" dirty="0"/>
              <a:t>.</a:t>
            </a:r>
          </a:p>
          <a:p>
            <a:pPr marL="0" indent="0">
              <a:lnSpc>
                <a:spcPts val="2880"/>
              </a:lnSpc>
              <a:buNone/>
            </a:pPr>
            <a:r>
              <a:rPr lang="ru-RU" sz="2200" dirty="0" err="1"/>
              <a:t>Егер</a:t>
            </a:r>
            <a:r>
              <a:rPr lang="ru-RU" sz="2200" dirty="0"/>
              <a:t> </a:t>
            </a:r>
            <a:r>
              <a:rPr lang="ru-RU" sz="2200" dirty="0" err="1"/>
              <a:t>сіз</a:t>
            </a:r>
            <a:r>
              <a:rPr lang="ru-RU" sz="2200" dirty="0"/>
              <a:t> </a:t>
            </a:r>
            <a:r>
              <a:rPr lang="ru-RU" sz="2200" dirty="0" err="1"/>
              <a:t>өзіңіз</a:t>
            </a:r>
            <a:r>
              <a:rPr lang="ru-RU" sz="2200" dirty="0"/>
              <a:t> </a:t>
            </a:r>
            <a:r>
              <a:rPr lang="ru-RU" sz="2200" dirty="0" err="1"/>
              <a:t>көмек</a:t>
            </a:r>
            <a:r>
              <a:rPr lang="ru-RU" sz="2200" dirty="0"/>
              <a:t> </a:t>
            </a:r>
            <a:r>
              <a:rPr lang="ru-RU" sz="2200" dirty="0" err="1"/>
              <a:t>көрсетсеңіз</a:t>
            </a:r>
            <a:r>
              <a:rPr lang="ru-RU" sz="2200" dirty="0"/>
              <a:t>, </a:t>
            </a:r>
            <a:r>
              <a:rPr lang="ru-RU" sz="2200" dirty="0" err="1"/>
              <a:t>судан</a:t>
            </a:r>
            <a:r>
              <a:rPr lang="ru-RU" sz="2200" dirty="0"/>
              <a:t> </a:t>
            </a:r>
            <a:r>
              <a:rPr lang="ru-RU" sz="2200" dirty="0" err="1"/>
              <a:t>шығуға</a:t>
            </a:r>
            <a:r>
              <a:rPr lang="ru-RU" sz="2200" dirty="0"/>
              <a:t> </a:t>
            </a:r>
            <a:r>
              <a:rPr lang="ru-RU" sz="2200" dirty="0" err="1"/>
              <a:t>көмектесу</a:t>
            </a:r>
            <a:r>
              <a:rPr lang="ru-RU" sz="2200" dirty="0"/>
              <a:t> </a:t>
            </a:r>
            <a:r>
              <a:rPr lang="ru-RU" sz="2200" dirty="0" err="1"/>
              <a:t>үшін</a:t>
            </a:r>
            <a:r>
              <a:rPr lang="ru-RU" sz="2200" dirty="0"/>
              <a:t> </a:t>
            </a:r>
            <a:r>
              <a:rPr lang="ru-RU" sz="2200" dirty="0" err="1"/>
              <a:t>мұзға</a:t>
            </a:r>
            <a:r>
              <a:rPr lang="ru-RU" sz="2200" dirty="0"/>
              <a:t> </a:t>
            </a:r>
            <a:r>
              <a:rPr lang="ru-RU" sz="2200" dirty="0" err="1"/>
              <a:t>жатып</a:t>
            </a:r>
            <a:r>
              <a:rPr lang="ru-RU" sz="2200" dirty="0"/>
              <a:t>, </a:t>
            </a:r>
            <a:r>
              <a:rPr lang="ru-RU" sz="2200" dirty="0" err="1"/>
              <a:t>зардап</a:t>
            </a:r>
            <a:r>
              <a:rPr lang="ru-RU" sz="2200" dirty="0"/>
              <a:t> </a:t>
            </a:r>
            <a:r>
              <a:rPr lang="ru-RU" sz="2200" dirty="0" err="1"/>
              <a:t>шеккен</a:t>
            </a:r>
            <a:r>
              <a:rPr lang="ru-RU" sz="2200" dirty="0"/>
              <a:t> </a:t>
            </a:r>
            <a:r>
              <a:rPr lang="ru-RU" sz="2200" dirty="0" err="1"/>
              <a:t>адамға</a:t>
            </a:r>
            <a:r>
              <a:rPr lang="ru-RU" sz="2200" dirty="0"/>
              <a:t> </a:t>
            </a:r>
            <a:r>
              <a:rPr lang="ru-RU" sz="2200" dirty="0" err="1"/>
              <a:t>таяқ</a:t>
            </a:r>
            <a:r>
              <a:rPr lang="ru-RU" sz="2200" dirty="0"/>
              <a:t>, полюс, </a:t>
            </a:r>
            <a:r>
              <a:rPr lang="ru-RU" sz="2200" dirty="0" err="1"/>
              <a:t>белдік</a:t>
            </a:r>
            <a:r>
              <a:rPr lang="ru-RU" sz="2200" dirty="0"/>
              <a:t> </a:t>
            </a:r>
            <a:r>
              <a:rPr lang="ru-RU" sz="2200" dirty="0" err="1"/>
              <a:t>немесе</a:t>
            </a:r>
            <a:r>
              <a:rPr lang="ru-RU" sz="2200" dirty="0"/>
              <a:t> шарф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т.б</a:t>
            </a:r>
            <a:r>
              <a:rPr lang="ru-RU" sz="2200" dirty="0"/>
              <a:t>. беру </a:t>
            </a:r>
            <a:r>
              <a:rPr lang="ru-RU" sz="2200" dirty="0" err="1"/>
              <a:t>керек</a:t>
            </a:r>
            <a:r>
              <a:rPr lang="ru-RU" sz="2200" dirty="0"/>
              <a:t>. </a:t>
            </a:r>
            <a:r>
              <a:rPr lang="ru-RU" sz="2200" dirty="0" err="1"/>
              <a:t>Содан</a:t>
            </a:r>
            <a:r>
              <a:rPr lang="ru-RU" sz="2200" dirty="0"/>
              <a:t> </a:t>
            </a:r>
            <a:r>
              <a:rPr lang="ru-RU" sz="2200" dirty="0" err="1"/>
              <a:t>кейін</a:t>
            </a:r>
            <a:r>
              <a:rPr lang="ru-RU" sz="2200" dirty="0"/>
              <a:t> </a:t>
            </a:r>
            <a:r>
              <a:rPr lang="ru-RU" sz="2200" dirty="0" err="1"/>
              <a:t>жәбірленушіні</a:t>
            </a:r>
            <a:r>
              <a:rPr lang="ru-RU" sz="2200" dirty="0"/>
              <a:t> </a:t>
            </a:r>
            <a:r>
              <a:rPr lang="ru-RU" sz="2200" dirty="0" err="1"/>
              <a:t>жылы</a:t>
            </a:r>
            <a:r>
              <a:rPr lang="ru-RU" sz="2200" dirty="0"/>
              <a:t> </a:t>
            </a:r>
            <a:r>
              <a:rPr lang="ru-RU" sz="2200" dirty="0" err="1"/>
              <a:t>бөлмеге</a:t>
            </a:r>
            <a:r>
              <a:rPr lang="ru-RU" sz="2200" dirty="0"/>
              <a:t> </a:t>
            </a:r>
            <a:r>
              <a:rPr lang="ru-RU" sz="2200" dirty="0" err="1"/>
              <a:t>апарыңыз</a:t>
            </a:r>
            <a:r>
              <a:rPr lang="ru-RU" sz="2200" dirty="0"/>
              <a:t>, </a:t>
            </a:r>
            <a:r>
              <a:rPr lang="ru-RU" sz="2200" dirty="0" err="1"/>
              <a:t>құрғатып</a:t>
            </a:r>
            <a:r>
              <a:rPr lang="ru-RU" sz="2200" dirty="0"/>
              <a:t> </a:t>
            </a:r>
            <a:r>
              <a:rPr lang="ru-RU" sz="2200" dirty="0" err="1"/>
              <a:t>сүртіңіз</a:t>
            </a:r>
            <a:r>
              <a:rPr lang="ru-RU" sz="2200" dirty="0"/>
              <a:t>, </a:t>
            </a:r>
            <a:r>
              <a:rPr lang="ru-RU" sz="2200" dirty="0" err="1"/>
              <a:t>киімін</a:t>
            </a:r>
            <a:r>
              <a:rPr lang="ru-RU" sz="2200" dirty="0"/>
              <a:t> </a:t>
            </a:r>
            <a:r>
              <a:rPr lang="ru-RU" sz="2200" dirty="0" err="1"/>
              <a:t>ауыстырыңыз</a:t>
            </a:r>
            <a:r>
              <a:rPr lang="ru-RU" sz="2200" dirty="0"/>
              <a:t>, </a:t>
            </a:r>
            <a:r>
              <a:rPr lang="ru-RU" sz="2200" dirty="0" err="1" smtClean="0"/>
              <a:t>ыстық</a:t>
            </a:r>
            <a:r>
              <a:rPr lang="ru-RU" sz="2200" dirty="0" smtClean="0"/>
              <a:t> </a:t>
            </a:r>
            <a:r>
              <a:rPr lang="ru-RU" sz="2200" dirty="0" err="1"/>
              <a:t>шай</a:t>
            </a:r>
            <a:r>
              <a:rPr lang="ru-RU" sz="2200" dirty="0"/>
              <a:t> </a:t>
            </a:r>
            <a:r>
              <a:rPr lang="ru-RU" sz="2200" dirty="0" err="1"/>
              <a:t>ішіңіз</a:t>
            </a:r>
            <a:r>
              <a:rPr lang="ru-RU" sz="2200" dirty="0"/>
              <a:t>. </a:t>
            </a:r>
            <a:r>
              <a:rPr lang="ru-RU" sz="2200" dirty="0" err="1"/>
              <a:t>Қажет</a:t>
            </a:r>
            <a:r>
              <a:rPr lang="ru-RU" sz="2200" dirty="0"/>
              <a:t> </a:t>
            </a:r>
            <a:r>
              <a:rPr lang="ru-RU" sz="2200" dirty="0" err="1"/>
              <a:t>болса</a:t>
            </a:r>
            <a:r>
              <a:rPr lang="ru-RU" sz="2200" dirty="0"/>
              <a:t>, </a:t>
            </a:r>
            <a:r>
              <a:rPr lang="ru-RU" sz="2200" dirty="0" err="1"/>
              <a:t>дәрігерге</a:t>
            </a:r>
            <a:r>
              <a:rPr lang="ru-RU" sz="2200" dirty="0"/>
              <a:t> </a:t>
            </a:r>
            <a:r>
              <a:rPr lang="ru-RU" sz="2200" dirty="0" err="1"/>
              <a:t>барыңыз</a:t>
            </a:r>
            <a:r>
              <a:rPr lang="ru-RU" sz="2200" dirty="0" smtClean="0"/>
              <a:t>.</a:t>
            </a:r>
          </a:p>
          <a:p>
            <a:pPr algn="ctr">
              <a:lnSpc>
                <a:spcPts val="2880"/>
              </a:lnSpc>
              <a:buFont typeface="Arial" panose="020B0604020202020204" pitchFamily="34" charset="0"/>
              <a:buChar char="•"/>
            </a:pPr>
            <a:r>
              <a:rPr lang="ru-RU" sz="2200" b="1" dirty="0" err="1"/>
              <a:t>Көктемгі</a:t>
            </a:r>
            <a:r>
              <a:rPr lang="ru-RU" sz="2200" b="1" dirty="0"/>
              <a:t> су </a:t>
            </a:r>
            <a:r>
              <a:rPr lang="ru-RU" sz="2200" b="1" dirty="0" err="1"/>
              <a:t>тасқыны</a:t>
            </a:r>
            <a:r>
              <a:rPr lang="ru-RU" sz="2200" b="1" dirty="0"/>
              <a:t> </a:t>
            </a:r>
            <a:r>
              <a:rPr lang="ru-RU" sz="2200" b="1" dirty="0" err="1"/>
              <a:t>кезінде</a:t>
            </a:r>
            <a:r>
              <a:rPr lang="ru-RU" sz="2200" b="1" dirty="0"/>
              <a:t> </a:t>
            </a:r>
            <a:r>
              <a:rPr lang="ru-RU" sz="2200" b="1" dirty="0" err="1"/>
              <a:t>мұзға</a:t>
            </a:r>
            <a:r>
              <a:rPr lang="ru-RU" sz="2200" b="1" dirty="0"/>
              <a:t> </a:t>
            </a:r>
            <a:r>
              <a:rPr lang="ru-RU" sz="2200" b="1" dirty="0" err="1"/>
              <a:t>шықпаңыз</a:t>
            </a:r>
            <a:r>
              <a:rPr lang="ru-RU" sz="2200" b="1" dirty="0"/>
              <a:t>.</a:t>
            </a:r>
          </a:p>
          <a:p>
            <a:pPr algn="ctr">
              <a:lnSpc>
                <a:spcPts val="2880"/>
              </a:lnSpc>
              <a:buFont typeface="Arial" panose="020B0604020202020204" pitchFamily="34" charset="0"/>
              <a:buChar char="•"/>
            </a:pPr>
            <a:r>
              <a:rPr lang="ru-RU" sz="2200" b="1" dirty="0" err="1"/>
              <a:t>Өміріңізге</a:t>
            </a:r>
            <a:r>
              <a:rPr lang="ru-RU" sz="2200" b="1" dirty="0"/>
              <a:t> </a:t>
            </a:r>
            <a:r>
              <a:rPr lang="ru-RU" sz="2200" b="1" dirty="0" err="1"/>
              <a:t>қауіп</a:t>
            </a:r>
            <a:r>
              <a:rPr lang="ru-RU" sz="2200" b="1" dirty="0"/>
              <a:t> </a:t>
            </a:r>
            <a:r>
              <a:rPr lang="ru-RU" sz="2200" b="1" dirty="0" err="1"/>
              <a:t>төндірмеңіз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49686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pPr algn="ctr"/>
            <a:r>
              <a:rPr lang="ru-RU" b="1" dirty="0" err="1">
                <a:latin typeface="Comic Sans MS" panose="030F0702030302020204" pitchFamily="66" charset="0"/>
              </a:rPr>
              <a:t>Есіңізде</a:t>
            </a:r>
            <a:r>
              <a:rPr lang="ru-RU" b="1" dirty="0">
                <a:latin typeface="Comic Sans MS" panose="030F0702030302020204" pitchFamily="66" charset="0"/>
              </a:rPr>
              <a:t> </a:t>
            </a:r>
            <a:r>
              <a:rPr lang="ru-RU" b="1" dirty="0" err="1">
                <a:latin typeface="Comic Sans MS" panose="030F0702030302020204" pitchFamily="66" charset="0"/>
              </a:rPr>
              <a:t>болсын</a:t>
            </a:r>
            <a:r>
              <a:rPr lang="ru-RU" b="1" dirty="0">
                <a:latin typeface="Comic Sans MS" panose="030F0702030302020204" pitchFamily="66" charset="0"/>
              </a:rPr>
              <a:t>!</a:t>
            </a: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Мұздан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және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шатырлардан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қардың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түсуінен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сақ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болыңыз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Жылынуға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байланысты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үйлердің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шатырларынан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қар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массалары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мен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мұздың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түсу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мүмкіндігі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бар.</a:t>
            </a:r>
          </a:p>
          <a:p>
            <a:r>
              <a:rPr lang="ru-RU" dirty="0" err="1"/>
              <a:t>Жылыну</a:t>
            </a:r>
            <a:r>
              <a:rPr lang="ru-RU" dirty="0"/>
              <a:t> </a:t>
            </a:r>
            <a:r>
              <a:rPr lang="ru-RU" dirty="0" err="1"/>
              <a:t>ылғалдылықтың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әсерінен</a:t>
            </a:r>
            <a:r>
              <a:rPr lang="ru-RU" dirty="0" smtClean="0"/>
              <a:t> </a:t>
            </a:r>
            <a:r>
              <a:rPr lang="ru-RU" dirty="0" err="1"/>
              <a:t>еріген</a:t>
            </a:r>
            <a:r>
              <a:rPr lang="ru-RU" dirty="0"/>
              <a:t> </a:t>
            </a:r>
            <a:r>
              <a:rPr lang="ru-RU" dirty="0" err="1"/>
              <a:t>қар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жамылғысының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err="1" smtClean="0"/>
              <a:t>үш</a:t>
            </a:r>
            <a:r>
              <a:rPr lang="ru-RU" dirty="0" smtClean="0"/>
              <a:t>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ауыр</a:t>
            </a:r>
            <a:r>
              <a:rPr lang="ru-RU" dirty="0"/>
              <a:t> </a:t>
            </a:r>
            <a:r>
              <a:rPr lang="ru-RU" dirty="0" err="1"/>
              <a:t>болуына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501008"/>
            <a:ext cx="3454524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4908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879"/>
            <a:ext cx="8229600" cy="102285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>
                <a:latin typeface="Comic Sans MS" panose="030F0702030302020204" pitchFamily="66" charset="0"/>
              </a:rPr>
              <a:t>Шатырда</a:t>
            </a:r>
            <a:r>
              <a:rPr lang="ru-RU" sz="3200" b="1" dirty="0">
                <a:latin typeface="Comic Sans MS" panose="030F0702030302020204" pitchFamily="66" charset="0"/>
              </a:rPr>
              <a:t> </a:t>
            </a:r>
            <a:r>
              <a:rPr lang="ru-RU" sz="3200" b="1" dirty="0" err="1">
                <a:latin typeface="Comic Sans MS" panose="030F0702030302020204" pitchFamily="66" charset="0"/>
              </a:rPr>
              <a:t>жиналған</a:t>
            </a:r>
            <a:r>
              <a:rPr lang="ru-RU" sz="3200" b="1" dirty="0">
                <a:latin typeface="Comic Sans MS" panose="030F0702030302020204" pitchFamily="66" charset="0"/>
              </a:rPr>
              <a:t> </a:t>
            </a:r>
            <a:r>
              <a:rPr lang="ru-RU" sz="3200" b="1" dirty="0" err="1">
                <a:latin typeface="Comic Sans MS" panose="030F0702030302020204" pitchFamily="66" charset="0"/>
              </a:rPr>
              <a:t>қар</a:t>
            </a:r>
            <a:r>
              <a:rPr lang="ru-RU" sz="3200" b="1" dirty="0">
                <a:latin typeface="Comic Sans MS" panose="030F0702030302020204" pitchFamily="66" charset="0"/>
              </a:rPr>
              <a:t> мен </a:t>
            </a:r>
            <a:r>
              <a:rPr lang="ru-RU" sz="3200" b="1" dirty="0" err="1">
                <a:latin typeface="Comic Sans MS" panose="030F0702030302020204" pitchFamily="66" charset="0"/>
              </a:rPr>
              <a:t>мұз</a:t>
            </a:r>
            <a:r>
              <a:rPr lang="ru-RU" sz="3200" b="1" dirty="0">
                <a:latin typeface="Comic Sans MS" panose="030F0702030302020204" pitchFamily="66" charset="0"/>
              </a:rPr>
              <a:t> </a:t>
            </a:r>
            <a:r>
              <a:rPr lang="ru-RU" sz="3200" b="1" dirty="0" err="1">
                <a:latin typeface="Comic Sans MS" panose="030F0702030302020204" pitchFamily="66" charset="0"/>
              </a:rPr>
              <a:t>массасының</a:t>
            </a:r>
            <a:r>
              <a:rPr lang="ru-RU" sz="3200" b="1" dirty="0">
                <a:latin typeface="Comic Sans MS" panose="030F0702030302020204" pitchFamily="66" charset="0"/>
              </a:rPr>
              <a:t> </a:t>
            </a:r>
            <a:r>
              <a:rPr lang="ru-RU" sz="3200" b="1" dirty="0" err="1">
                <a:latin typeface="Comic Sans MS" panose="030F0702030302020204" pitchFamily="66" charset="0"/>
              </a:rPr>
              <a:t>түсуі</a:t>
            </a:r>
            <a:r>
              <a:rPr lang="ru-RU" sz="3200" b="1" dirty="0">
                <a:latin typeface="Comic Sans MS" panose="030F0702030302020204" pitchFamily="66" charset="0"/>
              </a:rPr>
              <a:t> </a:t>
            </a:r>
            <a:r>
              <a:rPr lang="ru-RU" sz="3200" b="1" dirty="0" err="1">
                <a:latin typeface="Comic Sans MS" panose="030F0702030302020204" pitchFamily="66" charset="0"/>
              </a:rPr>
              <a:t>өте</a:t>
            </a:r>
            <a:r>
              <a:rPr lang="ru-RU" sz="3200" b="1" dirty="0">
                <a:latin typeface="Comic Sans MS" panose="030F0702030302020204" pitchFamily="66" charset="0"/>
              </a:rPr>
              <a:t> </a:t>
            </a:r>
            <a:r>
              <a:rPr lang="ru-RU" sz="3200" b="1" dirty="0" err="1">
                <a:latin typeface="Comic Sans MS" panose="030F0702030302020204" pitchFamily="66" charset="0"/>
              </a:rPr>
              <a:t>қауіпті</a:t>
            </a:r>
            <a:r>
              <a:rPr lang="ru-RU" sz="3200" b="1" dirty="0">
                <a:latin typeface="Comic Sans MS" panose="030F0702030302020204" pitchFamily="66" charset="0"/>
              </a:rPr>
              <a:t>!</a:t>
            </a: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7260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dirty="0" err="1"/>
              <a:t>Есіңізде</a:t>
            </a:r>
            <a:r>
              <a:rPr lang="ru-RU" dirty="0"/>
              <a:t> </a:t>
            </a:r>
            <a:r>
              <a:rPr lang="ru-RU" dirty="0" err="1"/>
              <a:t>болсын</a:t>
            </a:r>
            <a:r>
              <a:rPr lang="ru-RU" dirty="0"/>
              <a:t>: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мұздықтар</a:t>
            </a:r>
            <a:r>
              <a:rPr lang="ru-RU" dirty="0"/>
              <a:t> </a:t>
            </a:r>
            <a:r>
              <a:rPr lang="ru-RU" dirty="0" err="1"/>
              <a:t>дренаждардың</a:t>
            </a:r>
            <a:r>
              <a:rPr lang="ru-RU" dirty="0"/>
              <a:t> </a:t>
            </a:r>
            <a:r>
              <a:rPr lang="ru-RU" dirty="0" err="1"/>
              <a:t>үстінде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үйлердің</a:t>
            </a:r>
            <a:r>
              <a:rPr lang="ru-RU" dirty="0"/>
              <a:t> </a:t>
            </a:r>
            <a:r>
              <a:rPr lang="ru-RU" dirty="0" err="1"/>
              <a:t>қасбеттерінің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жерлері</a:t>
            </a:r>
            <a:r>
              <a:rPr lang="ru-RU" dirty="0"/>
              <a:t> </a:t>
            </a:r>
            <a:r>
              <a:rPr lang="ru-RU" dirty="0" err="1"/>
              <a:t>әсіресе</a:t>
            </a:r>
            <a:r>
              <a:rPr lang="ru-RU" dirty="0"/>
              <a:t> </a:t>
            </a:r>
            <a:r>
              <a:rPr lang="ru-RU" dirty="0" err="1"/>
              <a:t>қауіпті</a:t>
            </a:r>
            <a:r>
              <a:rPr lang="ru-RU" dirty="0"/>
              <a:t>.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айналып</a:t>
            </a:r>
            <a:r>
              <a:rPr lang="ru-RU" dirty="0"/>
              <a:t> </a:t>
            </a:r>
            <a:r>
              <a:rPr lang="ru-RU" dirty="0" err="1"/>
              <a:t>өту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</a:t>
            </a:r>
          </a:p>
          <a:p>
            <a:pPr lvl="0" algn="just"/>
            <a:r>
              <a:rPr lang="ru-RU" dirty="0" err="1"/>
              <a:t>Сақ</a:t>
            </a:r>
            <a:r>
              <a:rPr lang="ru-RU" dirty="0"/>
              <a:t> </a:t>
            </a:r>
            <a:r>
              <a:rPr lang="ru-RU" dirty="0" err="1"/>
              <a:t>болыңыз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мүмкіндігінше</a:t>
            </a:r>
            <a:r>
              <a:rPr lang="ru-RU" dirty="0"/>
              <a:t> </a:t>
            </a:r>
            <a:r>
              <a:rPr lang="ru-RU" dirty="0" err="1"/>
              <a:t>ғимараттардың</a:t>
            </a:r>
            <a:r>
              <a:rPr lang="ru-RU" dirty="0"/>
              <a:t> </a:t>
            </a:r>
            <a:r>
              <a:rPr lang="ru-RU" dirty="0" err="1"/>
              <a:t>қабырғаларына</a:t>
            </a:r>
            <a:r>
              <a:rPr lang="ru-RU" dirty="0"/>
              <a:t> </a:t>
            </a:r>
            <a:r>
              <a:rPr lang="ru-RU" dirty="0" err="1"/>
              <a:t>жақындамаңыз</a:t>
            </a:r>
            <a:r>
              <a:rPr lang="ru-RU" dirty="0"/>
              <a:t>.</a:t>
            </a:r>
            <a:endParaRPr lang="ru-RU" dirty="0" smtClean="0"/>
          </a:p>
          <a:p>
            <a:pPr lvl="0" algn="just"/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жоғарыда</a:t>
            </a:r>
            <a:r>
              <a:rPr lang="ru-RU" dirty="0"/>
              <a:t> </a:t>
            </a:r>
            <a:r>
              <a:rPr lang="ru-RU" dirty="0" err="1"/>
              <a:t>күдікті</a:t>
            </a:r>
            <a:r>
              <a:rPr lang="ru-RU" dirty="0"/>
              <a:t> </a:t>
            </a:r>
            <a:r>
              <a:rPr lang="ru-RU" dirty="0" smtClean="0"/>
              <a:t>шу </a:t>
            </a:r>
            <a:r>
              <a:rPr lang="ru-RU" dirty="0" err="1"/>
              <a:t>естіген</a:t>
            </a:r>
            <a:r>
              <a:rPr lang="ru-RU" dirty="0"/>
              <a:t> </a:t>
            </a:r>
            <a:r>
              <a:rPr lang="ru-RU" dirty="0" err="1"/>
              <a:t>болсаңыз-тоқтап</a:t>
            </a:r>
            <a:r>
              <a:rPr lang="ru-RU" dirty="0"/>
              <a:t>, </a:t>
            </a:r>
            <a:r>
              <a:rPr lang="ru-RU" dirty="0" err="1"/>
              <a:t>басыңызды</a:t>
            </a:r>
            <a:r>
              <a:rPr lang="ru-RU" dirty="0"/>
              <a:t> </a:t>
            </a:r>
            <a:r>
              <a:rPr lang="ru-RU" dirty="0" err="1"/>
              <a:t>көтеріп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не </a:t>
            </a:r>
            <a:r>
              <a:rPr lang="ru-RU" dirty="0" err="1"/>
              <a:t>болғанын</a:t>
            </a:r>
            <a:r>
              <a:rPr lang="ru-RU" dirty="0"/>
              <a:t> </a:t>
            </a:r>
            <a:r>
              <a:rPr lang="ru-RU" dirty="0" err="1"/>
              <a:t>қарастыра</a:t>
            </a:r>
            <a:r>
              <a:rPr lang="ru-RU" dirty="0"/>
              <a:t> </a:t>
            </a:r>
            <a:r>
              <a:rPr lang="ru-RU" dirty="0" err="1"/>
              <a:t>алмайсыз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қардың</a:t>
            </a:r>
            <a:r>
              <a:rPr lang="ru-RU" dirty="0"/>
              <a:t> </a:t>
            </a:r>
            <a:r>
              <a:rPr lang="ru-RU" dirty="0" err="1"/>
              <a:t>түсуі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</a:t>
            </a:r>
            <a:r>
              <a:rPr lang="ru-RU" dirty="0" err="1"/>
              <a:t>блогы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Ғимараттан</a:t>
            </a:r>
            <a:r>
              <a:rPr lang="ru-RU" dirty="0"/>
              <a:t> </a:t>
            </a:r>
            <a:r>
              <a:rPr lang="ru-RU" dirty="0" err="1"/>
              <a:t>қашу</a:t>
            </a:r>
            <a:r>
              <a:rPr lang="ru-RU" dirty="0"/>
              <a:t> да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 </a:t>
            </a:r>
            <a:r>
              <a:rPr lang="ru-RU" dirty="0" err="1"/>
              <a:t>Қабырғаға</a:t>
            </a:r>
            <a:r>
              <a:rPr lang="ru-RU" dirty="0"/>
              <a:t> </a:t>
            </a:r>
            <a:r>
              <a:rPr lang="ru-RU" dirty="0" err="1"/>
              <a:t>мүмкіндігінше</a:t>
            </a:r>
            <a:r>
              <a:rPr lang="ru-RU" dirty="0"/>
              <a:t> </a:t>
            </a:r>
            <a:r>
              <a:rPr lang="ru-RU" dirty="0" err="1" smtClean="0"/>
              <a:t>жақындау</a:t>
            </a:r>
            <a:r>
              <a:rPr lang="ru-RU" dirty="0" smtClean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шатырдың</a:t>
            </a:r>
            <a:r>
              <a:rPr lang="ru-RU" dirty="0"/>
              <a:t> </a:t>
            </a:r>
            <a:r>
              <a:rPr lang="ru-RU" dirty="0" err="1"/>
              <a:t>визоры</a:t>
            </a:r>
            <a:r>
              <a:rPr lang="ru-RU" dirty="0"/>
              <a:t> </a:t>
            </a:r>
            <a:r>
              <a:rPr lang="ru-RU" dirty="0" err="1"/>
              <a:t>баспана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pPr lvl="0" algn="just"/>
            <a:r>
              <a:rPr lang="ru-RU" dirty="0" err="1"/>
              <a:t>Әрқашан</a:t>
            </a:r>
            <a:r>
              <a:rPr lang="ru-RU" dirty="0"/>
              <a:t> </a:t>
            </a:r>
            <a:r>
              <a:rPr lang="ru-RU" dirty="0" err="1"/>
              <a:t>тротуарлардың</a:t>
            </a:r>
            <a:r>
              <a:rPr lang="ru-RU" dirty="0"/>
              <a:t> </a:t>
            </a:r>
            <a:r>
              <a:rPr lang="ru-RU" dirty="0" err="1"/>
              <a:t>қоршалған</a:t>
            </a:r>
            <a:r>
              <a:rPr lang="ru-RU" dirty="0"/>
              <a:t> </a:t>
            </a:r>
            <a:r>
              <a:rPr lang="ru-RU" dirty="0" err="1"/>
              <a:t>жерлеріне</a:t>
            </a:r>
            <a:r>
              <a:rPr lang="ru-RU" dirty="0"/>
              <a:t> </a:t>
            </a:r>
            <a:r>
              <a:rPr lang="ru-RU" dirty="0" err="1"/>
              <a:t>назар</a:t>
            </a:r>
            <a:r>
              <a:rPr lang="ru-RU" dirty="0"/>
              <a:t> </a:t>
            </a:r>
            <a:r>
              <a:rPr lang="ru-RU" dirty="0" err="1"/>
              <a:t>аударыңыз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ешқандай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қауіпті</a:t>
            </a:r>
            <a:r>
              <a:rPr lang="ru-RU" dirty="0"/>
              <a:t> </a:t>
            </a:r>
            <a:r>
              <a:rPr lang="ru-RU" dirty="0" err="1"/>
              <a:t>аймақтарға</a:t>
            </a:r>
            <a:r>
              <a:rPr lang="ru-RU" dirty="0"/>
              <a:t> </a:t>
            </a:r>
            <a:r>
              <a:rPr lang="ru-RU" dirty="0" err="1"/>
              <a:t>кірмеңіз</a:t>
            </a:r>
            <a:r>
              <a:rPr lang="ru-RU" dirty="0" smtClean="0"/>
              <a:t>.</a:t>
            </a:r>
          </a:p>
          <a:p>
            <a:pPr lvl="0" algn="just"/>
            <a:r>
              <a:rPr lang="ru-RU" dirty="0" err="1"/>
              <a:t>Жарақаттануды</a:t>
            </a:r>
            <a:r>
              <a:rPr lang="ru-RU" dirty="0"/>
              <a:t> </a:t>
            </a:r>
            <a:r>
              <a:rPr lang="ru-RU" dirty="0" err="1"/>
              <a:t>болдырмау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ата-аналар</a:t>
            </a:r>
            <a:r>
              <a:rPr lang="ru-RU" dirty="0"/>
              <a:t> </a:t>
            </a:r>
            <a:r>
              <a:rPr lang="ru-RU" dirty="0" err="1"/>
              <a:t>балаларына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тұрғын</a:t>
            </a:r>
            <a:r>
              <a:rPr lang="ru-RU" dirty="0"/>
              <a:t> </a:t>
            </a:r>
            <a:r>
              <a:rPr lang="ru-RU" dirty="0" err="1"/>
              <a:t>үйлер</a:t>
            </a:r>
            <a:r>
              <a:rPr lang="ru-RU" dirty="0"/>
              <a:t> мен </a:t>
            </a:r>
            <a:r>
              <a:rPr lang="ru-RU" dirty="0" err="1"/>
              <a:t>ғимараттардың</a:t>
            </a:r>
            <a:r>
              <a:rPr lang="ru-RU" dirty="0"/>
              <a:t>, </a:t>
            </a:r>
            <a:r>
              <a:rPr lang="ru-RU" dirty="0" err="1"/>
              <a:t>ғимараттар</a:t>
            </a:r>
            <a:r>
              <a:rPr lang="ru-RU" dirty="0"/>
              <a:t> мен </a:t>
            </a:r>
            <a:r>
              <a:rPr lang="ru-RU" dirty="0" err="1"/>
              <a:t>құрылыстардың</a:t>
            </a:r>
            <a:r>
              <a:rPr lang="ru-RU" dirty="0"/>
              <a:t> </a:t>
            </a:r>
            <a:r>
              <a:rPr lang="ru-RU" dirty="0" err="1"/>
              <a:t>жанында</a:t>
            </a:r>
            <a:r>
              <a:rPr lang="ru-RU" dirty="0"/>
              <a:t> </a:t>
            </a:r>
            <a:r>
              <a:rPr lang="ru-RU" dirty="0" err="1"/>
              <a:t>қардан</a:t>
            </a:r>
            <a:r>
              <a:rPr lang="ru-RU" dirty="0"/>
              <a:t> </a:t>
            </a:r>
            <a:r>
              <a:rPr lang="ru-RU" dirty="0" err="1" smtClean="0"/>
              <a:t>сақ</a:t>
            </a:r>
            <a:r>
              <a:rPr lang="ru-RU" dirty="0" smtClean="0"/>
              <a:t> болу </a:t>
            </a:r>
            <a:r>
              <a:rPr lang="ru-RU" dirty="0" err="1"/>
              <a:t>ережелерін</a:t>
            </a:r>
            <a:r>
              <a:rPr lang="ru-RU" dirty="0"/>
              <a:t> </a:t>
            </a:r>
            <a:r>
              <a:rPr lang="ru-RU" dirty="0" err="1"/>
              <a:t>сақтауға</a:t>
            </a:r>
            <a:r>
              <a:rPr lang="ru-RU" dirty="0"/>
              <a:t> </a:t>
            </a:r>
            <a:r>
              <a:rPr lang="ru-RU" dirty="0" err="1"/>
              <a:t>үйретуі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415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</TotalTime>
  <Words>776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Comic Sans MS</vt:lpstr>
      <vt:lpstr>Constantia</vt:lpstr>
      <vt:lpstr>Times New Roman</vt:lpstr>
      <vt:lpstr>Wingdings 2</vt:lpstr>
      <vt:lpstr>Поток</vt:lpstr>
      <vt:lpstr>Көктем кезіндегі қауіпсіздік ережелері</vt:lpstr>
      <vt:lpstr>Білім алушыға көктемде жеке қауіпсіздік шаралары туралы жадынама</vt:lpstr>
      <vt:lpstr>Және тағы…</vt:lpstr>
      <vt:lpstr>Көктемде су тасқыны мен мұздың еруі кезінде мұздағы қауіпсіздік шаралары</vt:lpstr>
      <vt:lpstr>Есіңізде болсын: </vt:lpstr>
      <vt:lpstr>Көктемгі су тасқыны және мұздың түсуі кезінде тыйым салынады:</vt:lpstr>
      <vt:lpstr>Презентация PowerPoint</vt:lpstr>
      <vt:lpstr>Есіңізде болсын!</vt:lpstr>
      <vt:lpstr>Шатырда жиналған қар мен мұз массасының түсуі өте қауіпті!</vt:lpstr>
      <vt:lpstr>Мұқият және абай болыңыз, көшелермен жүргенде үйлерден аулақ болыңыз!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безопасности</dc:title>
  <dc:creator>mikle christolubov</dc:creator>
  <cp:lastModifiedBy>Admin</cp:lastModifiedBy>
  <cp:revision>10</cp:revision>
  <cp:lastPrinted>2023-03-13T09:36:18Z</cp:lastPrinted>
  <dcterms:created xsi:type="dcterms:W3CDTF">2014-02-25T13:37:59Z</dcterms:created>
  <dcterms:modified xsi:type="dcterms:W3CDTF">2023-03-13T09:48:20Z</dcterms:modified>
</cp:coreProperties>
</file>