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642942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 УСИЛЕНИИ ВОСПИТАТЕЛЬНОЙ РАБОТЫ В ОРГАНИЗАЦИЯХ ОБРАЗОВАНИЯ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6000768"/>
            <a:ext cx="878687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Dariga\Documents\NetSpeakerphone\Received Files\Gulmira RgC\Новый Логотип У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00108"/>
            <a:ext cx="1214446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428604"/>
            <a:ext cx="4738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образования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Акмолинской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области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14290"/>
            <a:ext cx="6072230" cy="642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image.mel.fm/i/Z/ZSl2w61WDH/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2428892" cy="3311334"/>
          </a:xfrm>
          <a:prstGeom prst="rect">
            <a:avLst/>
          </a:prstGeom>
          <a:noFill/>
        </p:spPr>
      </p:pic>
      <p:pic>
        <p:nvPicPr>
          <p:cNvPr id="4100" name="Picture 4" descr="https://cdn.iportal.ru/preview/news/articles/44d25ac13fb85ca24bcad9ec9f8b4ff208c47d8f_1385_779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2428892" cy="1366142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 l="28516" t="25694" r="34765" b="26389"/>
          <a:stretch>
            <a:fillRect/>
          </a:stretch>
        </p:blipFill>
        <p:spPr bwMode="auto">
          <a:xfrm>
            <a:off x="3071802" y="1428736"/>
            <a:ext cx="574198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5" name="AutoShape 9" descr="https://www.amic.ru/images/news/webp/518673_siz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572032" cy="6500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00438"/>
            <a:ext cx="4143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Идеология «ЧВК Редан»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Члены "ЧВК Редан" в своих группах в социальных сетях заявляют, что паблик создан исключительно в развлекательных целях: они «не пропагандируют терроризм, суицид, самоповреждения, наркотики, насилие и другие противоправные действия», а также не связана «с политикой, религией и национализмом».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такое «ЧВК Редан»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Судя по упоминаниям в социальных сетях, неформальная группировка появилась стихийно зимой 2022-2023 годов. Подростки, считающиеся себя частью «ЧВК Редан» объясняют, что название взято в честь преступной организации «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Геней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Рёдан» из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манги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манга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японские комиксы – прим.ред.)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Hunter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Hunter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(«Охотник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Охотник»).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20" y="3143248"/>
            <a:ext cx="4286280" cy="71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dailystorm.ru/media/images/2023/02/27/381ffa4c-a211-44c1-82f2-c1631231e850.jpg"/>
          <p:cNvPicPr>
            <a:picLocks noChangeAspect="1" noChangeArrowheads="1"/>
          </p:cNvPicPr>
          <p:nvPr/>
        </p:nvPicPr>
        <p:blipFill>
          <a:blip r:embed="rId2"/>
          <a:srcRect l="4299" r="9718"/>
          <a:stretch>
            <a:fillRect/>
          </a:stretch>
        </p:blipFill>
        <p:spPr bwMode="auto">
          <a:xfrm>
            <a:off x="4857720" y="214290"/>
            <a:ext cx="4286280" cy="2786082"/>
          </a:xfrm>
          <a:prstGeom prst="rect">
            <a:avLst/>
          </a:prstGeom>
          <a:noFill/>
        </p:spPr>
      </p:pic>
      <p:pic>
        <p:nvPicPr>
          <p:cNvPr id="3076" name="Picture 4" descr="https://sun9-7.userapi.com/impg/XLTr97Jr3lRMiWdi8YatxjSTvSdzxnKoQ6xp5g/TO8IKUNg3go.jpg?size=800x482&amp;quality=95&amp;sign=69687c778f25ed1e76e3a03ff94972f5&amp;c_uniq_tag=W96wwZUV_ubJv7dFSPy-00VmAvqbyvPrOnuG7MW6PxI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286248" cy="253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14290"/>
            <a:ext cx="6786610" cy="642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целью профилактики вовлечения детей и молодежи в деструктивные молодежные течения необходимо:</a:t>
            </a:r>
          </a:p>
          <a:p>
            <a:pPr algn="just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Провести классные часы со школьниками 8-11 классов и кураторские часы со студентами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(срок 10 марта).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Провести родительские собрания в организациях образования по вопросам воспитания детей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(срок до 15 марта).</a:t>
            </a:r>
          </a:p>
          <a:p>
            <a:pPr marL="342900" indent="-342900" algn="just">
              <a:buFontTx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Провести профилактические мероприятия со студентами, проживающими в общежитиях колледжей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(срок до 15 марта).</a:t>
            </a:r>
          </a:p>
          <a:p>
            <a:pPr marL="342900" indent="-342900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Усилить контроль со стороны организаций образования и родителей за школьников детей и студентов, особенно в вечернее время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(постоянно). </a:t>
            </a:r>
          </a:p>
          <a:p>
            <a:pPr marL="342900" indent="-342900" algn="just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ru-RU" dirty="0"/>
          </a:p>
        </p:txBody>
      </p:sp>
      <p:pic>
        <p:nvPicPr>
          <p:cNvPr id="2050" name="Picture 2" descr="https://www.pngjoy.com/pngm/304/5740046_legal-icon-law-and-regulation-png-png-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928826" cy="174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6874" cy="6429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127. Неисполнение обязанностей по воспитанию и (или) образованию, защите прав и интересов несовершеннолетнего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Неисполнение родителями или другими законными представителями обязанностей по воспитанию и (или) образованию, защите прав и (или) интересов несовершеннолетних детей, а также по уходу за ними и содержанию – влечет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десяти месячных расчетных показателей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442. Нахождение в ночное время несовершеннолетних в развлекательных заведениях или вне жилища без сопровождения законных представителей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1. Нахождение несовершеннолетних в развлекательных заведениях в ночное время без сопровождения законных представителей с 22 до 6 часов утра –  влечет штраф на законных представителей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трех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Нахождение несовершеннолетних без сопровождения законных представителей вне жилища с 23 до 6 часов утра – влечет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предупреждение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законных представителей.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3. Действия, предусмотренные частями первой и второй настоящей статьи, совершенные повторно в течение года после наложения административного взыскания, – влекут штраф на законных представителей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семи месячных расчетных показателей.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Статья 440. Распитие алкогольных напитков или появление в общественных местах в состоянии опьянения</a:t>
            </a:r>
          </a:p>
          <a:p>
            <a:pPr algn="ctr"/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1. Распитие алкогольных напитков на улицах и в других общественных местах, кроме организаций торговли и общественного питания, в которых продажа алкогольных напитков на разлив разрешена местным исполнительным органом, или появление в общественных местах в состоянии опьянения, оскорбляющем человеческое достоинство и общественную нравственность, –  влечет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пяти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2. Появление в общественных местах в состоянии опьянения лиц, не достигших восемнадцати лет, а равно распитие ими алкогольных напитков – влекут штраф на родителей или лиц, их заменяющих,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пяти месячных расчетных показателей.</a:t>
            </a:r>
          </a:p>
          <a:p>
            <a:pPr algn="just"/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3. Действия, предусмотренные частями первой и второй настоящей статьи, совершенные повторно в течение года после наложения административного взыскания, –   влекут штраф в размере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десяти месячных расчетных показателей либо административный арест на срок до пяти суток.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862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Нормы законодательства, влекущие ответственность ответственности родителей</a:t>
            </a:r>
          </a:p>
          <a:p>
            <a:pPr algn="ctr"/>
            <a:r>
              <a:rPr lang="ru-RU" sz="1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(Кодекс Республики Казахстан «Об административных правонарушениях») </a:t>
            </a:r>
            <a:endParaRPr lang="ru-RU" sz="1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558</Words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ОБ УСИЛЕНИИ ВОСПИТАТЕЛЬНОЙ РАБОТЫ В ОРГАНИЗАЦИЯХ ОБРАЗОВАНИЯ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УСИЛЕНИИ ВОСПИТАТЕЛЬНОЙ РАБОТЫ В ОРГАНИЗАЦИЯХ ОБРАЗОВАНИЯ</dc:title>
  <dc:creator>Admin</dc:creator>
  <cp:lastModifiedBy>Пользователь Windows</cp:lastModifiedBy>
  <cp:revision>32</cp:revision>
  <dcterms:created xsi:type="dcterms:W3CDTF">2023-03-06T04:24:29Z</dcterms:created>
  <dcterms:modified xsi:type="dcterms:W3CDTF">2023-03-06T09:37:36Z</dcterms:modified>
</cp:coreProperties>
</file>