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390A8-884E-498C-BE11-40B7AB703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76A88B-AC75-4499-A414-8217D35FD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7CB5B-CB18-4E88-AE1A-737583BE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6B6AD-CEE3-468D-B31E-9B0948CD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2BBA4-90AC-44C3-9905-B2DA06F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7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FD7F3-0C6C-40FF-8255-99851D7F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52F0C6-52E9-422E-90F8-EBB322E6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5954C-E95F-4754-AF5E-614615B1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FB603-99AB-472B-845F-F6E9FA8B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C4D68-E858-4910-875F-647D025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C65F5-924E-4796-97F5-4EA2141B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FD16F-4631-49E5-B841-18194C79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19418-9942-42E1-80F2-4ACD2DB2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9E174-5570-4455-ABEE-2C03C288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5220F-6C98-40A8-9A1B-7A48057F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A19A-7BB1-4C7A-8DFF-ECD22F81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3BE65-3DCC-4CDF-A9B9-114BC1810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03D81-5D9B-45EC-8E56-C0F46FA6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EAD56-3513-4408-B0C8-E88C0079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F6B77-F3D2-4E9B-BA5C-4EFB614D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0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71E79-D122-4ED4-B781-9A6F89D7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FC51A9-8796-4767-9F54-47F3C70C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704B9-F86C-4A02-A40E-BB973EC2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44BEF-9612-42BF-9CC6-B14B78B9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75089-ADF8-4D75-A1DF-4287695F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0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901E8-669A-48C4-B842-041B99A3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B06BE-9CC6-43E6-ABCF-EF7B332C8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70F882-CBC3-4C2F-BB94-C401B2370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18610-6CAC-4685-84EA-E5F7EDE1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8E729-143B-43FC-8246-6F0BE374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773C33-4B1F-42E6-BBF8-E4776905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1A781-98C0-4ECB-B210-05D296A2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97702-D786-4D56-B913-686221CF8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5A57B-1239-4A0D-B00B-52280260E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F6F34C-46E7-4768-B259-2CB6BC748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1CD98-9668-43A8-A9CC-BE7BF38EB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73CF0-3713-4B32-9213-9DBDD1A7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0D7ACA-27F3-442D-9999-A91CC3F5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B0B5E8-08DE-43AE-99A5-EAFBD057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31E55-BC30-4810-8C8D-28E366F6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434CBF-82C4-403E-95DE-FDFAAB5E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458526-FAE9-46C4-A4AD-3253B8CC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1379C4-961A-44A2-9662-9B29FA36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B385FB-CBDC-43BE-A762-448EE0BD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27A0BD-0A3F-41F1-B08D-5AE1737C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8C3F38-FEF4-4920-9F47-EC47672B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06CBC-338B-4EC9-9E17-33CC367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6728-10E3-41AD-BAD7-69B22BF2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9F09DC-4675-4818-8042-328E47E3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F7DAD-C6BF-4397-891A-145CFF8B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80110-F3BB-413B-A450-88FABEF2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59BCA0-BD76-4E03-B901-EF9067FF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760B0-2B62-495D-A2A2-8CE83EEE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44089C-FDD8-44A3-829A-F4A6F2957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ECE8D-CD28-449A-A6D8-07678379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80FC2-4A35-472F-AB7C-C7F2DA1A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48752-28CC-4D41-9604-965634E8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406B9-23F1-4B3F-9612-2A1666DA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FEE21-49DF-431C-B383-8FD04E9E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AD036-789D-411F-8080-DBBDEA1B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2F32E-6B76-4013-946B-5853E364A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9964-6AAB-49BC-AB2C-B5BB1F7D7E8E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5EA19-0787-4AF1-98F5-69A0ED533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94BC6-A84E-44DC-99B7-16D61645B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8B41-17AC-42BA-AFE8-FB067AF0B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C6C24-6356-4EAC-833A-8B7B9073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925" y="542925"/>
            <a:ext cx="6858000" cy="5772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1166F-76A8-4B2F-8B11-BC61347CF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9"/>
          <a:stretch/>
        </p:blipFill>
        <p:spPr>
          <a:xfrm>
            <a:off x="157286" y="0"/>
            <a:ext cx="612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0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2023-02-03T02:53:32Z</dcterms:created>
  <dcterms:modified xsi:type="dcterms:W3CDTF">2023-02-03T02:54:37Z</dcterms:modified>
</cp:coreProperties>
</file>