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C3902-78CC-49D7-898F-37DBEBAF2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BDA140-29E0-40A3-9D97-0F246598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0A208-4F01-4522-8861-367DE5C3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3C342-6A5F-4F4A-9352-E7C11A7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4DA48-9A31-41CF-AF21-410C95C0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9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80E56-B51E-43B3-82BD-97A4E209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72F22-6847-4278-BB1F-E6C284FFF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FF88-4845-4D0F-B567-80D6433A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E8072-93DF-4BAB-B4F7-5DFAF0D7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00B41-1D54-481A-AFE8-23B3502C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2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1A46AC-9C53-4D83-BAA1-37871D6E0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4636E-5A20-4B54-99BF-A0967B2B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A5CF7-8D64-4097-AF5A-43ED8F64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6ABCF-B0E3-486D-9DC6-01681273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52346-C269-4002-B4E0-F6D6B0A6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BD654-4D1E-4B3A-94E9-D73126A1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6D44E-FC10-4E19-BD15-8E18DC26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2FE20-F32C-4BBA-AE06-A5D1BFCB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D158A-0086-4BD7-A90F-E209C251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272D1-B48B-4602-8924-61556300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9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9E6D-102F-4152-800C-8BC9D889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E3287-F579-4310-863A-5E60706E7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56F28-3D9D-4F94-89E4-2BA11784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BC3C8-1883-4D9D-A39D-472480C3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F6F91-E6DB-4F44-BB8B-8BADDACE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A522A-43D5-49B6-A792-0947CBF9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CEB3B-3745-4638-A9A7-A9531E076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BBE67-8AEF-47A7-B7B9-C5B9B8904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F2760-AF7D-4A27-8A50-0C4604B7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0962-21CA-4B36-BB64-1DB224A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23E1D-3AF2-4CE2-A970-F699D765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5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656E1-6B42-4147-BB53-81C6C5C4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FEAC5-AE99-4E77-807B-55B97E23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8F5416-7738-4498-BB44-59AA03D63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33F9FA-5E88-4656-8560-361B05654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29BA2-2035-4746-A818-AFC27E9D2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507E9-3AA5-4827-B5F2-9AE6A7CA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400741-9E88-4FDF-B933-909B80EB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45B476-2843-496E-B66B-C102770A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7E7EC-CD35-4133-83B9-6A3D3FE4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002F9C-398C-454E-8670-24289CD0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1B8E2E-8191-45E8-B156-2AC5DB8D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15DFFA-B600-4D2B-8AA1-2EFD7E06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7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A04565-B2BC-4575-BE21-7844C435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B15D9F-DEE4-4952-BC50-D1D5AB57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3E8338-E0D4-4CF8-883F-6F1D632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A3CD-504F-48C2-A3FC-19815B6D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1CA37-C270-4A21-9BC0-C70B4E92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C1884-5DDC-4E61-B45E-7E979F334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C5EF4-70CD-4090-8A34-612C6422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C5D60-BCF7-432D-80D6-417DBE8E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8FFBE6-407A-45DE-B655-B0750AAF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8E480-C024-40F7-8B0F-30754898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F0ECC-EE2D-4D14-B861-BEB399EB9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4099C-90B2-4A58-A24B-CA8EB50D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B9753-62EE-430D-8AF0-5315D010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404C7-BD9D-406C-A16A-AF207FE8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0BEA-A09C-4F3C-9BCB-FC6E2917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D2BB3-C19B-4832-932D-68A45066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4B50FC-3795-4635-9B39-4B698F5B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3626A-DEC6-408E-BA69-0335D3E81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78E3-5C0F-4407-9BAE-F8C4634945A8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5F2F2-9434-4C17-99B6-4CA8A0C3B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C1192-6F2C-46E4-B756-86C2600CE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582A-25C9-4B2D-880D-3E2A46530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E15C4-F116-4B02-96FB-6A5F3F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1"/>
          <a:stretch/>
        </p:blipFill>
        <p:spPr>
          <a:xfrm>
            <a:off x="0" y="-1"/>
            <a:ext cx="6423378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19099-05DB-4FB1-BDB6-F44D95F7E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8689" y="544689"/>
            <a:ext cx="6858000" cy="57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6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2023-02-15T04:18:59Z</dcterms:created>
  <dcterms:modified xsi:type="dcterms:W3CDTF">2023-02-15T04:19:45Z</dcterms:modified>
</cp:coreProperties>
</file>