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CA55B-C8DA-4126-A398-8178689F1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5EAF6F-BBAB-459D-8AF8-933935E9B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99106-1F5A-4CA6-8664-E417D46D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406E4-F0C6-42C1-9C46-7C9649E0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71089-C75F-445C-A72B-C6FCD13B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7CA73-037B-4370-BA46-DBFBF9A6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445A76-F364-4614-832E-A9F36892F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FAA54-B8EB-48E6-ACBF-52087327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6C4FA-CA2F-44AB-BB39-DAAEAE1B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0B792-8694-43F4-A9FF-49AF0CAB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FF88D5-9086-45CD-9685-D636744F2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539B2-8DE8-4C66-A47E-B3B338A97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5CADD-C5CE-4A27-99C8-AC1CAB9E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5E496-8D5B-4503-AB5E-97BC82D5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A5FCC-D973-4B90-B4A3-DA13ABC6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F5887-3618-484C-905F-2C3F0F81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99346-7027-449E-9506-BA090185F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15959-3735-48FE-9422-F76199DB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5860B-E7F2-4E71-8699-B543215C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63E31-C37E-4736-9BD9-64B7C14F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1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8269E-1538-4790-B8E7-113E19AA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39410C-2CB5-4091-8640-EC990FB59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DD0FA-D237-4A21-8DF1-C81093F0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01A68-6493-40BC-951F-A52E6651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ADC72-3FAF-4904-9EB1-DC59C821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9138D-4C72-439E-91F0-B0EDE954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EC023-740F-42CA-8FBF-CA3B6FA0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DCF32-13F6-485F-9E3F-68A55ABD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67709-8872-41EE-98AF-2A784175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1A9B4-2C73-493A-BCCA-CD9549EE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DDE05-A9D4-4366-A98C-4AFC4B07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0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54850-B521-4A2E-91EC-03EEAF89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A80C1-18E3-495E-920F-75BC0D0C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85348-FDB7-4ABA-80B6-6EAAFB49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3D8C7D-572A-4904-BD88-C5D99BBBE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9B7A9-E628-4C86-B89B-ED9E150C5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CE9715-F35A-4A9A-B6A1-D98B7339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F21BDD-4BD4-479B-9F09-A115A9CC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518557-C2BD-419F-8025-8C7B55D4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3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BF421-ADA3-4D19-AA3C-155742E7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B45931-858A-4848-86AF-2AD77814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71FAC7-2AF0-4923-BB7C-74740364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22AA95-846F-4558-82F4-F36D6C14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5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D14331-A7F0-41DF-B3E0-0F763836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F9B1C3-EECA-4376-8915-57E2B9EB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11125B-171A-4B65-ADA0-2FE3E371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6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4979-68A1-44AA-A9D8-C6324D4B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629BC-1EED-4E84-86BA-0A0CD657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9D7CB1-349E-44C3-BC64-254203A79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449F4-7526-445E-B60D-5F97154E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62AD23-EA9E-4970-BD80-AD926602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FD3B4-FA76-4BB2-8360-96041FDB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9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F34B-C48F-4723-ACEB-956F3FDF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B7E3A4-EBE0-48A6-BC49-CA7E9B35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873CEF-B7AE-4600-9012-37078E717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11793-28FE-463E-A3FF-0ADC598E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126405-B70B-425C-A364-0C426257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BD033B-2DB0-4435-B667-44BD8FEB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9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A9EA4-61DC-4C6F-9985-F28DC336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D3236-52B8-4638-A5DB-55D35B6BC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550B9-8EDD-41DE-A4DE-BE7649A7C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F333-DD27-424E-B5FA-FBD81B4784C8}" type="datetimeFigureOut">
              <a:rPr lang="ru-RU" smtClean="0"/>
              <a:t>пт 10.02.23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67E16-4A24-419B-B389-96BBFCE13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1A46F-9BCC-4BE8-B9C9-5534B7E0F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08CF-FED2-4DED-8D09-188BDCBA5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0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2CE2F-EE34-4B29-B1B9-26F9993E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0"/>
          <a:stretch/>
        </p:blipFill>
        <p:spPr>
          <a:xfrm>
            <a:off x="0" y="0"/>
            <a:ext cx="6784622" cy="6832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CBFE3-0B67-4184-A32B-B4754961C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4467" y="745066"/>
            <a:ext cx="6858000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8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2023-02-10T02:20:40Z</dcterms:created>
  <dcterms:modified xsi:type="dcterms:W3CDTF">2023-02-10T02:21:56Z</dcterms:modified>
</cp:coreProperties>
</file>