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36EC-2022-4EA0-B0DD-2DDF2A9A976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3A82-9D8B-442D-B8F4-0C1C51B60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dirty="0" smtClean="0"/>
              <a:t>“Білім беру ұйымдарына құжаттарды және оқуға қабылдау”</a:t>
            </a:r>
            <a:br>
              <a:rPr lang="kk-KZ" sz="2800" dirty="0" smtClean="0"/>
            </a:br>
            <a:r>
              <a:rPr lang="kk-KZ" sz="2800" dirty="0" smtClean="0"/>
              <a:t>мемлекеттік </a:t>
            </a:r>
            <a:r>
              <a:rPr lang="kk-KZ" sz="2800" smtClean="0"/>
              <a:t>қызметін автоматтандыру</a:t>
            </a:r>
            <a:r>
              <a:rPr lang="kk-KZ" sz="2800" dirty="0" smtClean="0"/>
              <a:t/>
            </a:r>
            <a:br>
              <a:rPr lang="kk-KZ" sz="2800" dirty="0" smtClean="0"/>
            </a:br>
            <a:r>
              <a:rPr lang="ru-RU" sz="2800" dirty="0" smtClean="0"/>
              <a:t>Автоматизация государственной услуги </a:t>
            </a:r>
            <a:br>
              <a:rPr lang="ru-RU" sz="2800" dirty="0" smtClean="0"/>
            </a:br>
            <a:r>
              <a:rPr lang="ru-RU" sz="2800" dirty="0" smtClean="0"/>
              <a:t>«Прием документов и зачисление в организации образования»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4214818"/>
            <a:ext cx="27815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e</a:t>
            </a:r>
            <a:r>
              <a:rPr lang="en-US" sz="6000" dirty="0" smtClean="0"/>
              <a:t>s.iac.kz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2976" y="4643446"/>
            <a:ext cx="19288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Зеленым цветом обработанные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1785918" y="3643314"/>
            <a:ext cx="500066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4318231" y="2000240"/>
            <a:ext cx="468083" cy="9451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57554" y="1357298"/>
            <a:ext cx="35004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Незакрашенные заявки необходимо обработать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827143"/>
            <a:ext cx="9251950" cy="52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17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“Білім беру ұйымдарына құжаттарды және оқуға қабылдау” мемлекеттік қызметін автоматтандыру Автоматизация государственной услуги  «Прием документов и зачисление в организации образования»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государственных услуг</dc:title>
  <dc:creator>Пользователь</dc:creator>
  <cp:lastModifiedBy>Пользователь</cp:lastModifiedBy>
  <cp:revision>13</cp:revision>
  <dcterms:created xsi:type="dcterms:W3CDTF">2020-06-05T08:47:38Z</dcterms:created>
  <dcterms:modified xsi:type="dcterms:W3CDTF">2020-06-05T10:43:31Z</dcterms:modified>
</cp:coreProperties>
</file>