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4" r:id="rId24"/>
    <p:sldId id="277" r:id="rId25"/>
    <p:sldId id="278" r:id="rId26"/>
    <p:sldId id="279" r:id="rId27"/>
    <p:sldId id="280" r:id="rId28"/>
    <p:sldId id="282" r:id="rId29"/>
    <p:sldId id="283" r:id="rId30"/>
    <p:sldId id="281" r:id="rId31"/>
    <p:sldId id="284" r:id="rId32"/>
    <p:sldId id="285" r:id="rId33"/>
    <p:sldId id="286" r:id="rId34"/>
    <p:sldId id="287" r:id="rId35"/>
    <p:sldId id="290" r:id="rId36"/>
    <p:sldId id="291" r:id="rId37"/>
    <p:sldId id="292" r:id="rId38"/>
    <p:sldId id="294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1BAA81-879D-4379-8973-00B4E56CA0F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BDEA7A-69CB-4D51-A7FA-72EED8A46A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85852" y="3286124"/>
            <a:ext cx="642942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БиоАнглийский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14744" y="2143116"/>
            <a:ext cx="457203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ВИКТОРИНА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10" y="571481"/>
            <a:ext cx="450059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400" b="1" baseline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kk-KZ" sz="4400" b="1" baseline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ұрақ-жауап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500042"/>
            <a:ext cx="8001056" cy="590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  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CELLS ARE MADE OF ORGANELLES.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CELLS ARE MADE OF STONES.                                                           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 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INSIDE THE VACUOLE THERE IS SOME GEL.                                     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INSIDE THE VACUOLE THERE IS SOME SAND.                                  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IN THE MIDDLE OF THE CELL THE NUCLEUS IS.                            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IN THE MIDDLE OF THE CELL THE MEMBRANE IS.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  1) THERE ARE THREE TYPES OF CELLS.                                                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THERE ARE TWO TYPES OF CELLS.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   1) RIBOSOMES MAKE VITAMINES.                                                           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RIBOSOMES MAKE PROTEINS.                                                             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  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THE MITCHONDRIA GIVES ENERGY.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THE MITCHONDRIA GIVES PROTEINS.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  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CHLOROPLASTS LOVE  SUNLIGHT.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CHLOROPLASTS LOVE  MOONLIGHT.                                            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  1) AN ANIMAL CELL HAS A CELL WALL. 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A PLANT CELL HAS A CELL WALL.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785794"/>
            <a:ext cx="7286676" cy="590931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  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CELLS ARE MADE OF ORGANELLES.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CELLS ARE MADE OF STONES.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 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INSIDE THE VACUOLE THERE IS SOME GEL.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INSIDE THE VACUOLE THERE IS SOME SAND.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IN THE MIDDLE OF THE CELL THE NUCLEUS IS.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IN THE MIDDLE OF THE CELL THE MEMBRANE IS.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  1) THERE ARE THREE TYPES OF CELLS.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THERE ARE TWO TYPES OF CELLS.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   1) RIBOSOMES MAKE VITAMINES.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RIBOSOMES MAKE PROTEINS.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  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THE MITCHONDRIA GIVES ENERGY.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THE MITCHONDRIA GIVES PROTEINS.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  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CHLOROPLASTS LOVE  SUNLIGHT.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CHLOROPLASTS LOVE  MOONLIGHT.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  1) AN ANIMAL CELL HAS A CELL WALL.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A PLANT CELL HAS A CELL WALL.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472" y="714356"/>
            <a:ext cx="800105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tall plant with a thick stem, long leaves and yellow grains concentrated at the top of the plant.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orn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Sunflower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Tulip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en-US" sz="24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71472" y="857232"/>
            <a:ext cx="792961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2.A </a:t>
            </a: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kind of earth at the bottom of the pond/lake/river. Plants grow better on it. 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Rocks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Sand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Ooze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785794"/>
            <a:ext cx="828680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3.A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plant with red pink or white flowers and round leaves. It can frighten insects.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eranium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Rose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Sunflower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500042"/>
            <a:ext cx="807249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4.These 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animals have striped fur and skin.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Tiger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Snake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Zebra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14348" y="714356"/>
            <a:ext cx="764386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5.A 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dragonfly can live …. hours. 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57224" y="642918"/>
            <a:ext cx="671514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6.The 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speed of a snail is about ….    per second.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 </a:t>
            </a: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cm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mm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feet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00034" y="428604"/>
            <a:ext cx="8072494" cy="283154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1.A 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tree which life is the longest.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Christmas Tree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birch tree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Oak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05342"/>
            <a:ext cx="8143932" cy="267765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2.The 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highest grass in the world.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Banana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Bamboo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Grass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785794"/>
            <a:ext cx="87868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повторение изученных явлений,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лексических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единиц и речевых оборотов на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материале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биологии.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8001056" cy="390876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3.A 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small hard object produced by plants from which a new plant of the same kind grows.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Apple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Seed 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42910" y="500042"/>
            <a:ext cx="7929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Remember the parts of the flower. Write your answers on the blanks.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9"/>
            <a:ext cx="47863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597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4400" b="0" i="1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400" b="0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42910" y="500042"/>
            <a:ext cx="7429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Remember the parts of the flower. Write your answers on the blanks.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00109"/>
            <a:ext cx="35004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WordArt 4"/>
          <p:cNvSpPr>
            <a:spLocks noChangeArrowheads="1" noChangeShapeType="1" noTextEdit="1"/>
          </p:cNvSpPr>
          <p:nvPr/>
        </p:nvSpPr>
        <p:spPr bwMode="auto">
          <a:xfrm>
            <a:off x="5643570" y="714356"/>
            <a:ext cx="17764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FLOWERS</a:t>
            </a:r>
            <a:endParaRPr lang="ru-RU" sz="3600" b="1" kern="10" spc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285852" y="3143248"/>
            <a:ext cx="1636713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LEAVES\}</a:t>
            </a:r>
            <a:endParaRPr lang="ru-RU" sz="3600" b="1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714480" y="4500570"/>
            <a:ext cx="14732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ROOT</a:t>
            </a:r>
            <a:endParaRPr lang="ru-RU" sz="3600" b="1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357950" y="1357298"/>
            <a:ext cx="14509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PETALS</a:t>
            </a:r>
            <a:endParaRPr lang="ru-RU" sz="3600" b="1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143636" y="3500438"/>
            <a:ext cx="1371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STEM</a:t>
            </a:r>
            <a:endParaRPr lang="ru-RU" sz="3600" b="1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57290" y="500042"/>
            <a:ext cx="728667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Skeleton`s</a:t>
            </a:r>
            <a:r>
              <a:rPr kumimoji="0" lang="en-US" sz="6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dance</a:t>
            </a:r>
            <a:r>
              <a:rPr kumimoji="0" lang="kk-KZ" sz="6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204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en-US" sz="4800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4800" b="0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14348" y="571480"/>
            <a:ext cx="82868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1.In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ancient Egypt the most dangerous animals for the fields were ….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1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Incets</a:t>
            </a:r>
            <a:r>
              <a:rPr kumimoji="0" lang="ru-RU" sz="32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Hippos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Cats</a:t>
            </a:r>
            <a:r>
              <a:rPr kumimoji="0" lang="ru-RU" sz="32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0"/>
            <a:ext cx="11256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</a:t>
            </a:r>
            <a:r>
              <a:rPr kumimoji="0" lang="en-US" sz="4800" b="0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2.A </a:t>
            </a: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goldfish can remember any information for ….. 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hours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minutes</a:t>
            </a: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seconds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14282" y="357166"/>
            <a:ext cx="87868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3.A </a:t>
            </a: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plant with leaves which are not usual. It grows in hot dry countries.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It can live without water for a long time.</a:t>
            </a:r>
            <a:r>
              <a:rPr kumimoji="0" lang="en-US" sz="3600" b="0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can have flowers.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Christmas tree</a:t>
            </a: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Cactus </a:t>
            </a: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camel's-thorn</a:t>
            </a: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89844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4.A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 where (water)melons are grown.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vegetable garden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Garden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(water)melon plantation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89844"/>
            <a:ext cx="807249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5.A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kind of corn that opens when it is heated. It is usually eaten warm with salt or sugar.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pop-rice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pop-corn</a:t>
            </a:r>
            <a:r>
              <a:rPr kumimoji="0" lang="ru-RU" sz="40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pop-potato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89844"/>
            <a:ext cx="83582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6.Mammals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give milk to their babies. The only mammal which cannot jump is …..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Giraffe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Hippo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2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Elephant 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85852" y="928670"/>
            <a:ext cx="64294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Flora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11 class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728" y="2714620"/>
            <a:ext cx="64294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Fauna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class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43948"/>
            <a:ext cx="3643338" cy="607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1330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en-US" sz="4800" b="0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43948"/>
            <a:ext cx="3643338" cy="607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500306"/>
            <a:ext cx="1085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500702"/>
            <a:ext cx="1263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86190"/>
            <a:ext cx="1085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929198"/>
            <a:ext cx="1085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786058"/>
            <a:ext cx="1295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785794"/>
            <a:ext cx="1085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4572008"/>
            <a:ext cx="10572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2844" y="714356"/>
            <a:ext cx="900115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1.The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only bird which can swim but cannot fly is …..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Flamingo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Penguin</a:t>
            </a:r>
            <a:r>
              <a:rPr kumimoji="0" lang="ru-RU" sz="32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Ostrich</a:t>
            </a:r>
            <a:r>
              <a:rPr kumimoji="0" lang="ru-RU" sz="32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0"/>
            <a:ext cx="797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IX</a:t>
            </a: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714356"/>
            <a:ext cx="814393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2.A </a:t>
            </a: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little plant that grows on the surface of water.   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Rose</a:t>
            </a: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Tulip</a:t>
            </a: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Duckweed</a:t>
            </a: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00034" y="714356"/>
            <a:ext cx="807249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3.Grass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 is cut and dried. It is used as food for animals in winter.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Banana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Bamboo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Hay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28596" y="571480"/>
            <a:ext cx="850112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4.If 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animal catches you, push on its eyes with your fingers.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Tiger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Snake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Crocodile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5.These 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animals sleep with one eye opened.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Elephants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Dolphins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Cows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5878526" cy="589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5878526" cy="589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71810"/>
            <a:ext cx="10207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857364"/>
            <a:ext cx="1028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2786050" y="785794"/>
            <a:ext cx="11049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9525">
                  <a:solidFill>
                    <a:srgbClr val="CCFF66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Arial"/>
                <a:cs typeface="Arial"/>
              </a:rPr>
              <a:t>HAIR</a:t>
            </a:r>
            <a:endParaRPr lang="ru-RU" sz="3600" b="1" kern="10" spc="0" dirty="0">
              <a:ln w="9525">
                <a:solidFill>
                  <a:srgbClr val="CCFF66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786058"/>
            <a:ext cx="1019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357694"/>
            <a:ext cx="1019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4286256"/>
            <a:ext cx="1628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14290"/>
            <a:ext cx="2703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71472" y="1000108"/>
            <a:ext cx="80724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Our competition is finishing. While the jury is counting points, let’s look at our progress.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 you have answered all the questions today – 3 claps.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 you have answered some questions – 2 claps.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 you have had problems – 1 clap.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 соревнование заканчивается.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 жюри подводит окончательные итоги, посмотрим на наши успехи.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ответили на все вопросы – 3 хлопка.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ответили на часть вопросов – 2 хлопка.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практически не ответили – 1 хлопок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857232"/>
            <a:ext cx="80010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I.The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fruit of the oak.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4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corn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Coconut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357166"/>
            <a:ext cx="8429684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II.A thick forest.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Wood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heart of the forest  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Park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You can make eleven and a half omelets from one egg of this bird.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Eagle</a:t>
            </a: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Ostrich</a:t>
            </a: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Parrot</a:t>
            </a: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64399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takes 40 minutes to boil this bird’s egg.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owl’s egg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flamingo’s egg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ostrich’s egg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4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It </a:t>
            </a:r>
            <a:r>
              <a:rPr kumimoji="0" lang="en-US" sz="44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white with black stripes and not on the contrary.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4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4400" b="0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iger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4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Snake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44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Zebra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785794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forest where oaks grow.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Wood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 oak </a:t>
            </a:r>
            <a:r>
              <a:rPr lang="en-US" sz="3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forest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Park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949</Words>
  <Application>Microsoft Office PowerPoint</Application>
  <PresentationFormat>Экран (4:3)</PresentationFormat>
  <Paragraphs>203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2017-09-21T04:51:36Z</dcterms:created>
  <dcterms:modified xsi:type="dcterms:W3CDTF">2017-09-21T10:17:12Z</dcterms:modified>
</cp:coreProperties>
</file>