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5" r:id="rId2"/>
  </p:sldMasterIdLst>
  <p:notesMasterIdLst>
    <p:notesMasterId r:id="rId40"/>
  </p:notesMasterIdLst>
  <p:sldIdLst>
    <p:sldId id="302" r:id="rId3"/>
    <p:sldId id="300" r:id="rId4"/>
    <p:sldId id="283" r:id="rId5"/>
    <p:sldId id="279" r:id="rId6"/>
    <p:sldId id="266" r:id="rId7"/>
    <p:sldId id="275" r:id="rId8"/>
    <p:sldId id="257" r:id="rId9"/>
    <p:sldId id="285" r:id="rId10"/>
    <p:sldId id="260" r:id="rId11"/>
    <p:sldId id="261" r:id="rId12"/>
    <p:sldId id="263" r:id="rId13"/>
    <p:sldId id="262" r:id="rId14"/>
    <p:sldId id="287" r:id="rId15"/>
    <p:sldId id="286" r:id="rId16"/>
    <p:sldId id="277" r:id="rId17"/>
    <p:sldId id="288" r:id="rId18"/>
    <p:sldId id="276" r:id="rId19"/>
    <p:sldId id="258" r:id="rId20"/>
    <p:sldId id="301" r:id="rId21"/>
    <p:sldId id="264" r:id="rId22"/>
    <p:sldId id="298" r:id="rId23"/>
    <p:sldId id="273" r:id="rId24"/>
    <p:sldId id="274" r:id="rId25"/>
    <p:sldId id="271" r:id="rId26"/>
    <p:sldId id="269" r:id="rId27"/>
    <p:sldId id="290" r:id="rId28"/>
    <p:sldId id="297" r:id="rId29"/>
    <p:sldId id="292" r:id="rId30"/>
    <p:sldId id="259" r:id="rId31"/>
    <p:sldId id="270" r:id="rId32"/>
    <p:sldId id="293" r:id="rId33"/>
    <p:sldId id="294" r:id="rId34"/>
    <p:sldId id="296" r:id="rId35"/>
    <p:sldId id="295" r:id="rId36"/>
    <p:sldId id="272" r:id="rId37"/>
    <p:sldId id="265" r:id="rId38"/>
    <p:sldId id="27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9B67B72-1FE7-4123-8C03-208A8225E3E4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0922EEC-A314-4DB5-B381-E0950893F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40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FC77C9C-DF7C-46EB-87F1-69268237B599}" type="slidenum">
              <a:rPr lang="ru-RU"/>
              <a:pPr eaLnBrk="1" hangingPunct="1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6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FD35-1FD4-4EEE-8270-E2D0D73B6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38348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3BD9-04F0-4798-AE2C-B97203BF2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21184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FF5A-C16A-437B-BBFC-612DEDC3F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35300"/>
      </p:ext>
    </p:extLst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1277-C7D7-4C98-871F-80325CC631D9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A1B102-1499-4CA9-BF7E-AF9CDCF3A10C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0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73E5-8F94-402E-B0C4-50E5C1A2070E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B56C2-5403-4257-96C7-D15C78220F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3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737B-76A2-4E10-8466-3B839C6FD903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BB7A6-404E-451E-A37A-638D19E846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55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E245-DFA0-4CD8-99B0-496A258411DE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04C5-558F-4742-96B2-168B9935B0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2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A3D7D7-4B5E-4285-B7F9-74634E9079FF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74812-CCD0-4A2D-BE2B-3D6160AD1B6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7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6CFFA-4106-4ECC-A52D-C2A22C1D6398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3E9DF-845E-4102-B789-EC7F36B08C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8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7EF2-58B1-45C0-B6AC-A11A44F63BAE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3806B-01B8-4E2E-B186-C3F7C260DD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5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6399-319F-4384-A8A4-BABD44B41112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00B5A-7EB4-4413-ADC3-18AD00493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7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5221-C5E4-4A9D-9AEF-DF943E400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09918"/>
      </p:ext>
    </p:extLst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E242-EF76-4592-942A-072CA3E12111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90F5D-88C9-41BD-B61A-911BF7A9EC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68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8DE9-D92C-4852-8EF8-CC4029A07F98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A2F31-E120-42E0-803B-9AE9099C90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5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12D6-ADD3-48E9-8610-503D0BE6599D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15187-078D-42B8-8849-74B2A70AB3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5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32F0-9B70-4A25-885C-4E005A7CB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31641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DF61-F19B-413D-83EC-3EEC7B12D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93802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714B-6632-4347-8582-0E84528AC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93039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E1D6-4F5D-4F4D-B679-870FDF94B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16171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A516-7267-4FDA-B2D9-F969ED50B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224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021E-8245-40C8-BEF7-7C667010A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78445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B277-AA5E-4857-B599-B748080BA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65896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E3B4DFA-2010-43D6-B957-A541895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4" r:id="rId9"/>
    <p:sldLayoutId id="2147483742" r:id="rId10"/>
    <p:sldLayoutId id="2147483743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44E00E-5E0C-41CC-80BD-3B3A8E9CEB0F}" type="datetime1">
              <a:rPr lang="ru-RU">
                <a:solidFill>
                  <a:srgbClr val="438086"/>
                </a:solidFill>
              </a:rPr>
              <a:pPr>
                <a:defRPr/>
              </a:pPr>
              <a:t>19.01.2018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CF820FE-BDBD-4B19-BB38-9DFD037707EF}" type="slidenum">
              <a:rPr lang="ru-RU" smtClean="0">
                <a:latin typeface="Georgia" panose="02040502050405020303" pitchFamily="18" charset="0"/>
                <a:cs typeface="Arial" panose="020B0604020202020204" pitchFamily="34" charset="0"/>
              </a:rPr>
              <a:pPr/>
              <a:t>‹#›</a:t>
            </a:fld>
            <a:endParaRPr lang="ru-RU" smtClean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338" y="676275"/>
            <a:ext cx="8856662" cy="4696941"/>
          </a:xfrm>
        </p:spPr>
        <p:txBody>
          <a:bodyPr/>
          <a:lstStyle/>
          <a:p>
            <a:pPr algn="ctr"/>
            <a:r>
              <a:rPr lang="kk-KZ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 ережесі </a:t>
            </a:r>
            <a:r>
              <a:rPr lang="kk-KZ" sz="9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-баршаңызға</a:t>
            </a:r>
            <a:r>
              <a:rPr lang="kk-KZ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заң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54066"/>
      </p:ext>
    </p:extLst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4535488" cy="4897437"/>
          </a:xfrm>
          <a:noFill/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995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9227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70564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Тыйым салу белгілері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229600" cy="5111750"/>
          </a:xfrm>
          <a:noFill/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7071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Бағыт беретін белгілер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8229600" cy="2303463"/>
          </a:xfrm>
          <a:noFill/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7071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Көрсеткіш белгілері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82089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«Жүргізуші»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тобы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16387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C:\Documents and Settings\Admin\Рабочий стол\Жұмыс стол\жас инсректор слет сурет салу\жол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«Қиылыстар»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тобы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19459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>
              <a:cs typeface="Trebuchet MS" pitchFamily="34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928100" cy="6742112"/>
          </a:xfr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r>
              <a:rPr lang="ru-RU" sz="2000" dirty="0" err="1" smtClean="0"/>
              <a:t>Жаяу</a:t>
            </a:r>
            <a:r>
              <a:rPr lang="ru-RU" sz="2000" dirty="0" smtClean="0"/>
              <a:t> </a:t>
            </a:r>
            <a:r>
              <a:rPr lang="ru-RU" sz="2000" dirty="0" err="1" smtClean="0"/>
              <a:t>жүргіншілер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тротуармен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немесе</a:t>
            </a:r>
            <a:r>
              <a:rPr lang="ru-RU" sz="2000" dirty="0" smtClean="0"/>
              <a:t> </a:t>
            </a:r>
            <a:r>
              <a:rPr lang="ru-RU" sz="2000" dirty="0" err="1" smtClean="0"/>
              <a:t>жаяу</a:t>
            </a:r>
            <a:r>
              <a:rPr lang="ru-RU" sz="2000" dirty="0" smtClean="0"/>
              <a:t> </a:t>
            </a:r>
            <a:r>
              <a:rPr lang="ru-RU" sz="2000" dirty="0" err="1" smtClean="0"/>
              <a:t>жү</a:t>
            </a:r>
            <a:r>
              <a:rPr lang="kk-KZ" sz="2000" dirty="0" err="1" smtClean="0"/>
              <a:t>рг</a:t>
            </a:r>
            <a:r>
              <a:rPr lang="ru-RU" sz="2000" dirty="0" err="1" smtClean="0"/>
              <a:t>іншілерге</a:t>
            </a:r>
            <a:r>
              <a:rPr lang="ru-RU" sz="2000" dirty="0" smtClean="0"/>
              <a:t> </a:t>
            </a:r>
            <a:r>
              <a:rPr lang="ru-RU" sz="2000" dirty="0" err="1" smtClean="0"/>
              <a:t>арналған</a:t>
            </a:r>
            <a:r>
              <a:rPr lang="ru-RU" sz="2000" dirty="0" smtClean="0"/>
              <a:t> </a:t>
            </a:r>
            <a:r>
              <a:rPr lang="ru-RU" sz="2000" dirty="0" err="1" smtClean="0"/>
              <a:t>жолдармен</a:t>
            </a:r>
            <a:r>
              <a:rPr lang="ru-RU" sz="2000" dirty="0" smtClean="0"/>
              <a:t>, ал </a:t>
            </a:r>
            <a:r>
              <a:rPr lang="ru-RU" sz="2000" dirty="0" err="1" smtClean="0"/>
              <a:t>олар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болмаған</a:t>
            </a:r>
            <a:r>
              <a:rPr lang="ru-RU" sz="2000" dirty="0" smtClean="0"/>
              <a:t> </a:t>
            </a:r>
            <a:r>
              <a:rPr lang="ru-RU" sz="2000" dirty="0" err="1" smtClean="0"/>
              <a:t>жағдайда</a:t>
            </a:r>
            <a:r>
              <a:rPr lang="ru-RU" sz="2000" dirty="0" smtClean="0"/>
              <a:t>, </a:t>
            </a:r>
            <a:r>
              <a:rPr lang="ru-RU" sz="2000" dirty="0" err="1" smtClean="0"/>
              <a:t>жолды</a:t>
            </a:r>
            <a:r>
              <a:rPr lang="ru-RU" sz="2000" dirty="0" smtClean="0"/>
              <a:t> </a:t>
            </a:r>
            <a:r>
              <a:rPr lang="ru-RU" sz="2000" dirty="0" err="1" smtClean="0"/>
              <a:t>жағалай</a:t>
            </a:r>
            <a:r>
              <a:rPr lang="ru-RU" sz="2000" dirty="0" smtClean="0"/>
              <a:t> </a:t>
            </a:r>
            <a:r>
              <a:rPr lang="ru-RU" sz="2000" dirty="0" err="1" smtClean="0"/>
              <a:t>қозғалуы</a:t>
            </a:r>
            <a:r>
              <a:rPr lang="ru-RU" sz="2000" dirty="0" smtClean="0"/>
              <a:t> </a:t>
            </a:r>
            <a:r>
              <a:rPr lang="ru-RU" sz="2000" dirty="0" err="1" smtClean="0"/>
              <a:t>тиіс</a:t>
            </a:r>
            <a:r>
              <a:rPr lang="ru-RU" sz="2000" dirty="0" smtClean="0"/>
              <a:t>.</a:t>
            </a:r>
          </a:p>
        </p:txBody>
      </p:sp>
      <p:pic>
        <p:nvPicPr>
          <p:cNvPr id="9219" name="Picture 2" descr="C:\Users\Anonymous\Desktop\№54 мектеп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1930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38086"/>
                </a:solidFill>
              </a:rPr>
              <a:t>slides.kz</a:t>
            </a: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548680"/>
            <a:ext cx="8784976" cy="5183188"/>
          </a:xfrm>
        </p:spPr>
        <p:txBody>
          <a:bodyPr/>
          <a:lstStyle/>
          <a:p>
            <a:r>
              <a:rPr lang="kk-KZ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br>
              <a:rPr lang="kk-KZ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 жүру ережесін, жол белгілерін толық үйрену мақсатында жұмыстар жүргізу</a:t>
            </a:r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43058"/>
      </p:ext>
    </p:extLst>
  </p:cSld>
  <p:clrMapOvr>
    <a:masterClrMapping/>
  </p:clrMapOvr>
  <p:transition spd="slow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96975"/>
            <a:ext cx="8229600" cy="5256213"/>
          </a:xfrm>
          <a:noFill/>
        </p:spPr>
      </p:pic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55161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Жол реттеуші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3-бөлім:«Пікірталас» </a:t>
            </a:r>
          </a:p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40963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179388" y="5373688"/>
            <a:ext cx="8964612" cy="148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2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5445125"/>
            <a:ext cx="8928100" cy="141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088"/>
            <a:ext cx="892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5732463"/>
            <a:ext cx="8353425" cy="100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856662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5300663"/>
            <a:ext cx="8424862" cy="151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Көрініс</a:t>
            </a:r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  <a:p>
            <a:pPr algn="ctr"/>
            <a:r>
              <a:rPr lang="kk-KZ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Қасқыр мен қоян</a:t>
            </a: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» </a:t>
            </a:r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23555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2-бөлім: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«Біз бәрін білеміз» </a:t>
            </a:r>
          </a:p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25603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«Біз мектепке барамыз» </a:t>
            </a:r>
          </a:p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26627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7931150" cy="5761037"/>
          </a:xfr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«Бағдаршам»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тобы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8195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925"/>
            <a:ext cx="871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188" y="5589588"/>
            <a:ext cx="79216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«Біз жолаушымыз» </a:t>
            </a:r>
          </a:p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31747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«Рұқсат етіледі» </a:t>
            </a:r>
          </a:p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35843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2" descr="tempimag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88913"/>
            <a:ext cx="91440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«Рұқсат етілмейді» </a:t>
            </a:r>
          </a:p>
          <a:p>
            <a:pPr algn="ctr"/>
            <a:endParaRPr lang="ru-RU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37891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03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313" y="5661025"/>
            <a:ext cx="784860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175500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Қай көше, қай қалаға барсаңыз да,</a:t>
            </a:r>
          </a:p>
          <a:p>
            <a:pPr algn="ctr"/>
            <a:r>
              <a:rPr lang="ru-RU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Қай ақыл өлшеміне салсаңыз да,</a:t>
            </a:r>
          </a:p>
          <a:p>
            <a:pPr algn="ctr"/>
            <a:r>
              <a:rPr lang="ru-RU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Жол жүру ережесі заңды тәртіп-</a:t>
            </a:r>
          </a:p>
          <a:p>
            <a:pPr algn="ctr"/>
            <a:r>
              <a:rPr lang="ru-RU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Ол ортақ үлкен, кіші, баршамызға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3284538"/>
            <a:ext cx="8785225" cy="34575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kk-KZ" i="1" dirty="0">
                <a:solidFill>
                  <a:srgbClr val="0000FF"/>
                </a:solidFill>
              </a:rPr>
              <a:t>Қорытынды: </a:t>
            </a:r>
            <a:r>
              <a:rPr lang="kk-KZ" i="1" dirty="0" smtClean="0">
                <a:solidFill>
                  <a:srgbClr val="0000FF"/>
                </a:solidFill>
              </a:rPr>
              <a:t>     Айналайын абайла</a:t>
            </a:r>
            <a:endParaRPr lang="ru-RU" dirty="0" smtClean="0">
              <a:solidFill>
                <a:srgbClr val="0000FF"/>
              </a:solidFill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kk-KZ" i="1" dirty="0" smtClean="0">
                <a:solidFill>
                  <a:srgbClr val="0000FF"/>
                </a:solidFill>
              </a:rPr>
              <a:t>                       </a:t>
            </a:r>
            <a:r>
              <a:rPr lang="kk-KZ" i="1" dirty="0">
                <a:solidFill>
                  <a:srgbClr val="0000FF"/>
                </a:solidFill>
              </a:rPr>
              <a:t>Жан-жағыңа қарайла</a:t>
            </a:r>
            <a:endParaRPr lang="ru-RU" dirty="0">
              <a:solidFill>
                <a:srgbClr val="0000FF"/>
              </a:solidFill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kk-KZ" i="1" dirty="0">
                <a:solidFill>
                  <a:srgbClr val="0000FF"/>
                </a:solidFill>
              </a:rPr>
              <a:t>                      Жолда-жүру ережесін</a:t>
            </a:r>
            <a:endParaRPr lang="ru-RU" dirty="0">
              <a:solidFill>
                <a:srgbClr val="0000FF"/>
              </a:solidFill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kk-KZ" i="1" dirty="0">
                <a:solidFill>
                  <a:srgbClr val="0000FF"/>
                </a:solidFill>
              </a:rPr>
              <a:t>                     Есте сақта қалайда.</a:t>
            </a:r>
            <a:endParaRPr lang="ru-RU" dirty="0">
              <a:solidFill>
                <a:srgbClr val="0000FF"/>
              </a:solidFill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kk-KZ" i="1" dirty="0">
                <a:solidFill>
                  <a:srgbClr val="0000FF"/>
                </a:solidFill>
              </a:rPr>
              <a:t> Міне, балалар, біз сендермен жолда қалай жүру керек екенін білеміз. </a:t>
            </a:r>
            <a:endParaRPr lang="en-US" i="1" dirty="0">
              <a:solidFill>
                <a:srgbClr val="0000FF"/>
              </a:solidFill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kk-KZ" i="1" dirty="0">
                <a:solidFill>
                  <a:srgbClr val="0000FF"/>
                </a:solidFill>
              </a:rPr>
              <a:t>Жол ережесін әрқашан есте сақтау керек.</a:t>
            </a:r>
            <a:endParaRPr lang="en-US" i="1" dirty="0">
              <a:solidFill>
                <a:srgbClr val="0000FF"/>
              </a:solidFill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kk-KZ" i="1" dirty="0">
                <a:solidFill>
                  <a:srgbClr val="0000FF"/>
                </a:solidFill>
              </a:rPr>
              <a:t> Жол ережесін жақсы білсек өзімізді жол апатынан сақтаймыз. </a:t>
            </a:r>
            <a:endParaRPr lang="en-US" i="1" dirty="0">
              <a:solidFill>
                <a:srgbClr val="0000FF"/>
              </a:solidFill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kk-KZ" i="1" dirty="0">
                <a:solidFill>
                  <a:srgbClr val="0000FF"/>
                </a:solidFill>
              </a:rPr>
              <a:t>Ал  енді осы ережелерді әрқашан орындап, аман болайық!</a:t>
            </a:r>
          </a:p>
          <a:p>
            <a:pPr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9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7057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2019300" y="1196975"/>
            <a:ext cx="7124700" cy="4051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kk-KZ" sz="3200" b="1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kk-KZ" sz="3200" b="1" i="1" smtClean="0">
                <a:solidFill>
                  <a:schemeClr val="tx1"/>
                </a:solidFill>
                <a:latin typeface="Times New Roman" pitchFamily="18" charset="0"/>
              </a:rPr>
              <a:t>Бағдаршам –өмірімізді апаттан сақтандыратын жалғыз көмек-шіміз.Оның  сырын біліп, тілін алу баршамыздың міндетіміз. Бағдар-шам-жол элементтерінің ішіндегі ең ерте қолданыла бастағаны. Қа-зір бағдаршамның жасы жүзден асып кетті. Оның кескін келбеті де құрылысы да әлденеше рет жаңар-ды.Ол жол қозғалысына қатысушы-ларға өз жарығымен бағыт сілтей-ді.</a:t>
            </a:r>
          </a:p>
          <a:p>
            <a:pPr eaLnBrk="1" hangingPunct="1">
              <a:lnSpc>
                <a:spcPct val="90000"/>
              </a:lnSpc>
            </a:pPr>
            <a:r>
              <a:rPr lang="kk-KZ" sz="3200" b="1" i="1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3200" b="1" i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233997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090988"/>
            <a:ext cx="23304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C:\Documents and Settings\Admin\Рабочий стол\Жұмыс стол\жас инсректор слет сурет салу\жол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76250"/>
            <a:ext cx="7272337" cy="3529013"/>
          </a:xfrm>
          <a:noFill/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71550" y="4437063"/>
            <a:ext cx="1512888" cy="177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b="1"/>
              <a:t>Қызыл көзін ашқанда, сынық сүйем баспа алға</a:t>
            </a:r>
            <a:endParaRPr lang="ru-RU" b="1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708400" y="4437063"/>
            <a:ext cx="1512888" cy="177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b="1"/>
              <a:t>Сары көзін ашқанда, қарап қалма аспанға </a:t>
            </a:r>
            <a:endParaRPr lang="ru-RU" b="1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588125" y="4437063"/>
            <a:ext cx="1512888" cy="19161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b="1"/>
              <a:t>Жасыл көзін ашқанда, өте бергін жасқанба 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b="1"/>
              <a:t>          </a:t>
            </a:r>
            <a:endParaRPr lang="ru-RU" b="1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«Жол белгілері»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тобы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11267" name="Рисунок 3" descr="tempimage12.tiff">
            <a:hlinkClick r:id="rId2" action="ppaction://hlinksldjump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03725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81075"/>
            <a:ext cx="8229600" cy="5688013"/>
          </a:xfrm>
          <a:noFill/>
        </p:spPr>
      </p:pic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47529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Ескерту белгілері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241</TotalTime>
  <Words>216</Words>
  <Application>Microsoft Office PowerPoint</Application>
  <PresentationFormat>Экран (4:3)</PresentationFormat>
  <Paragraphs>70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Arial</vt:lpstr>
      <vt:lpstr>Calibri</vt:lpstr>
      <vt:lpstr>Courier New</vt:lpstr>
      <vt:lpstr>Georgia</vt:lpstr>
      <vt:lpstr>Impact</vt:lpstr>
      <vt:lpstr>Tahoma</vt:lpstr>
      <vt:lpstr>Times New Roman</vt:lpstr>
      <vt:lpstr>Trebuchet MS</vt:lpstr>
      <vt:lpstr>Verdana</vt:lpstr>
      <vt:lpstr>Wingdings 2</vt:lpstr>
      <vt:lpstr>Spring</vt:lpstr>
      <vt:lpstr>Городская</vt:lpstr>
      <vt:lpstr>Жол ережесі -баршаңызға заң</vt:lpstr>
      <vt:lpstr>Мақсаты:  Жолда жүру ережесін, жол белгілерін толық үйрену мақсатында жұмыстар жүргізу.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Жаяу жүргіншілер тротуармен немесе жаяу жүргіншілерге арналған жолдармен, ал олар болмаған жағдайда, жолды жағалай қозғалуы тиіс.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учитель</cp:lastModifiedBy>
  <cp:revision>22</cp:revision>
  <dcterms:created xsi:type="dcterms:W3CDTF">2005-01-02T02:23:06Z</dcterms:created>
  <dcterms:modified xsi:type="dcterms:W3CDTF">2018-01-19T05:14:26Z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000800460b000000000001024110</vt:lpwstr>
  </property>
</Properties>
</file>