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67" r:id="rId4"/>
    <p:sldId id="270" r:id="rId5"/>
    <p:sldId id="268" r:id="rId6"/>
    <p:sldId id="257" r:id="rId7"/>
    <p:sldId id="262" r:id="rId8"/>
    <p:sldId id="271" r:id="rId9"/>
    <p:sldId id="269" r:id="rId10"/>
    <p:sldId id="264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49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4E088-D899-449C-89AA-3E3B8B54D532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497E918-329F-4BC8-9845-57C52E2CD7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977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4E088-D899-449C-89AA-3E3B8B54D532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497E918-329F-4BC8-9845-57C52E2CD7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659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4E088-D899-449C-89AA-3E3B8B54D532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497E918-329F-4BC8-9845-57C52E2CD7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837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4E088-D899-449C-89AA-3E3B8B54D532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497E918-329F-4BC8-9845-57C52E2CD7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3854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4E088-D899-449C-89AA-3E3B8B54D532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497E918-329F-4BC8-9845-57C52E2CD7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952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4E088-D899-449C-89AA-3E3B8B54D532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918-329F-4BC8-9845-57C52E2CD7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106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4E088-D899-449C-89AA-3E3B8B54D532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918-329F-4BC8-9845-57C52E2CD7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240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4E088-D899-449C-89AA-3E3B8B54D532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918-329F-4BC8-9845-57C52E2CD7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5088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5BF4E088-D899-449C-89AA-3E3B8B54D532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497E918-329F-4BC8-9845-57C52E2CD7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282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4E088-D899-449C-89AA-3E3B8B54D532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918-329F-4BC8-9845-57C52E2CD7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398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4E088-D899-449C-89AA-3E3B8B54D532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497E918-329F-4BC8-9845-57C52E2CD7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619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4E088-D899-449C-89AA-3E3B8B54D532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918-329F-4BC8-9845-57C52E2CD7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656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4E088-D899-449C-89AA-3E3B8B54D532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918-329F-4BC8-9845-57C52E2CD7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093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4E088-D899-449C-89AA-3E3B8B54D532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918-329F-4BC8-9845-57C52E2CD7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659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4E088-D899-449C-89AA-3E3B8B54D532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918-329F-4BC8-9845-57C52E2CD7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131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4E088-D899-449C-89AA-3E3B8B54D532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918-329F-4BC8-9845-57C52E2CD7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222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4E088-D899-449C-89AA-3E3B8B54D532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918-329F-4BC8-9845-57C52E2CD7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040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4E088-D899-449C-89AA-3E3B8B54D532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7E918-329F-4BC8-9845-57C52E2CD7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6832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3256" y="731963"/>
            <a:ext cx="9634963" cy="1080938"/>
          </a:xfrm>
        </p:spPr>
        <p:txBody>
          <a:bodyPr>
            <a:normAutofit/>
          </a:bodyPr>
          <a:lstStyle/>
          <a:p>
            <a:pPr algn="ctr"/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Тақырыбы: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1" y="2474033"/>
            <a:ext cx="9613861" cy="35993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5400" i="1" dirty="0" smtClean="0">
                <a:latin typeface="Arial Narrow" panose="020B0606020202030204" pitchFamily="34" charset="0"/>
              </a:rPr>
              <a:t>   </a:t>
            </a:r>
            <a:r>
              <a:rPr lang="kk-KZ" sz="5400" i="1" dirty="0" smtClean="0">
                <a:latin typeface="Times New Roman" pitchFamily="18" charset="0"/>
                <a:cs typeface="Times New Roman" pitchFamily="18" charset="0"/>
              </a:rPr>
              <a:t>“Мәңгілік  Ел-болашақтың бастауы,бірліктің  негізі”</a:t>
            </a:r>
            <a:endParaRPr lang="ru-RU" sz="5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585261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01993" y="710995"/>
            <a:ext cx="41526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“Туған жеріңе не бересің?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94872" y="2038662"/>
            <a:ext cx="11332563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 Ағаш – адамның күнкөрісіне қажет және рухани  өмірде ерекше орын алатын табиғат нысаны.Тәуелсіз Қазақстанның болашағы сендерсіңдер! Еліміздің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көркеюіне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, гүлденуіне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4173724"/>
            <a:ext cx="6265889" cy="668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“Туған жеріңе не бересің?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729270164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91540" y="844668"/>
            <a:ext cx="9402642" cy="1080938"/>
          </a:xfrm>
        </p:spPr>
        <p:txBody>
          <a:bodyPr>
            <a:normAutofit/>
          </a:bodyPr>
          <a:lstStyle/>
          <a:p>
            <a:pPr algn="ctr"/>
            <a:r>
              <a:rPr lang="kk-KZ" sz="4800" dirty="0" smtClean="0">
                <a:solidFill>
                  <a:srgbClr val="FFC000"/>
                </a:solidFill>
              </a:rPr>
              <a:t>Назарларыңызға рахмет!</a:t>
            </a:r>
            <a:endParaRPr lang="ru-RU" sz="4800" dirty="0">
              <a:solidFill>
                <a:srgbClr val="FFC000"/>
              </a:solidFill>
            </a:endParaRPr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43987" y="1963712"/>
            <a:ext cx="8844198" cy="489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16398551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Мақсаты: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9122" y="2169042"/>
            <a:ext cx="9613861" cy="390430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k-KZ" sz="3600" i="1" dirty="0" smtClean="0">
                <a:latin typeface="Times New Roman" pitchFamily="18" charset="0"/>
                <a:cs typeface="Times New Roman" pitchFamily="18" charset="0"/>
              </a:rPr>
              <a:t>Елімізде тұратын ұлттар мен ұлыстардың арасындағы достық пен ынтымақты дәріптеу,Қазақстанға деген патриоттық сезімін ояту.Өзара жағымды қарым-қатынасты дамыту,Отанына  адал қызмет етуге “Мәңгілік Ел”қасиетті ұғым екеніне көз жеткізу,болашаққа сеніммен қадам басу,жас ұрпақты отаншылдыққа,адамгершілікке елжандылыққа тәрбиелеу.</a:t>
            </a:r>
          </a:p>
        </p:txBody>
      </p:sp>
    </p:spTree>
    <p:extLst>
      <p:ext uri="{BB962C8B-B14F-4D97-AF65-F5344CB8AC3E}">
        <p14:creationId xmlns:p14="http://schemas.microsoft.com/office/powerpoint/2010/main" val="1759074852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953" y="726498"/>
            <a:ext cx="9590568" cy="632637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800" i="1" dirty="0"/>
              <a:t/>
            </a:r>
            <a:br>
              <a:rPr lang="ru-RU" sz="2800" i="1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Тілек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шоғы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Күніміз  шуақты болсын!</a:t>
            </a:r>
          </a:p>
          <a:p>
            <a:pPr>
              <a:buNone/>
            </a:pPr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Аспанымыз ашық болсын!</a:t>
            </a:r>
          </a:p>
          <a:p>
            <a:pPr>
              <a:buNone/>
            </a:pPr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Бейбітшілік заман болсын!</a:t>
            </a:r>
          </a:p>
          <a:p>
            <a:pPr>
              <a:buNone/>
            </a:pPr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Нанымыз көп болсын!</a:t>
            </a:r>
          </a:p>
          <a:p>
            <a:pPr>
              <a:buNone/>
            </a:pPr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Көк байрағымыз биікте болсын!</a:t>
            </a:r>
          </a:p>
          <a:p>
            <a:pPr>
              <a:buNone/>
            </a:pPr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Еліміз тыныш болсын!</a:t>
            </a:r>
          </a:p>
          <a:p>
            <a:pPr>
              <a:buNone/>
            </a:pPr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Балалар аман болсын!</a:t>
            </a:r>
          </a:p>
          <a:p>
            <a:pPr>
              <a:buNone/>
            </a:pPr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Аналарымыз аман болсын!</a:t>
            </a:r>
          </a:p>
          <a:p>
            <a:pPr>
              <a:buNone/>
            </a:pPr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Сабақты беске оқиық!</a:t>
            </a:r>
          </a:p>
          <a:p>
            <a:pPr>
              <a:buNone/>
            </a:pPr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Әр дайым тату болып жүрейік!</a:t>
            </a:r>
          </a:p>
          <a:p>
            <a:pPr>
              <a:buNone/>
            </a:pPr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Бірбірімізді ренжітпейік!</a:t>
            </a:r>
          </a:p>
          <a:p>
            <a:pPr>
              <a:buNone/>
            </a:pPr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Бүгінгі күніміз сәтті өтсін!</a:t>
            </a:r>
          </a:p>
          <a:p>
            <a:pPr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498794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Рухы биік,еңбегі ерен мығым Мәңгілік Ел болу үшін бізде бәрі бар.Тәуелсіздіктің туын желбіретіп, тұғырын нығайтқан біздің тарих алдында жүзіміз жарқын! Біздің тірегіміз-тәуелсіздік, тілегіміз-тұрақтылық, білегіміз-бірлік! Мен халқыма сенемін”.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Н.Ә.Назарбаев.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4465" y="753228"/>
            <a:ext cx="9909718" cy="1080938"/>
          </a:xfrm>
        </p:spPr>
        <p:txBody>
          <a:bodyPr/>
          <a:lstStyle/>
          <a:p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80321" y="1913860"/>
            <a:ext cx="9611995" cy="4678325"/>
          </a:xfrm>
        </p:spPr>
        <p:txBody>
          <a:bodyPr>
            <a:no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Тәуелсіз Қазақстандай ел бар екенін бүкіл әлем мойындап,оның дамуы мен өркендеуіне әлем көз тікті.Ел болып етек-жеңімізді жию барысында тек жетістіктер ғана емес,қиындықтар да болды. Біз соның барлығын жеңіп бүгінгі күн ел егемендігін,еліміздің бағыт-бағдарын айқындап,оның болашағы үшін алаңдап ұлтының ұйысу үшін аянбай еңбек еткен. Елбасымыз екені айдан анық. Ширек  ғасыр ішінде ел болып еңсеміз түзелді. Бұл бақытты жолға ұлт көшбасшысы, 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Елбасмыз Нұрсұтан Әбішұлы Назарбаевтың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сарабдал саясатының арқасында жете алдық.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620542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idx="1"/>
          </p:nvPr>
        </p:nvSpPr>
        <p:spPr>
          <a:xfrm>
            <a:off x="1" y="2057400"/>
            <a:ext cx="1172718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“Бір халық”-бұл барлығымыз  үшін ортақ     ұлттық  мүдделер.</a:t>
            </a:r>
          </a:p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  “Бір ел” бұл-барлығымыз үшін ортақ Отан.</a:t>
            </a:r>
          </a:p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  “Бір тағдыр”бұл-біз бірге жүріп өткен қиындықтар мен жеңістер!                                      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853795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                     “Ой қозғау”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1" y="2336872"/>
            <a:ext cx="10978279" cy="4178227"/>
          </a:xfrm>
        </p:spPr>
        <p:txBody>
          <a:bodyPr>
            <a:normAutofit fontScale="92500" lnSpcReduction="20000"/>
          </a:bodyPr>
          <a:lstStyle/>
          <a:p>
            <a:r>
              <a:rPr lang="kk-KZ" sz="4000" i="1" dirty="0" smtClean="0">
                <a:latin typeface="Times New Roman" pitchFamily="18" charset="0"/>
                <a:cs typeface="Times New Roman" pitchFamily="18" charset="0"/>
              </a:rPr>
              <a:t>    1.Қазақстан қандай мемлекет?</a:t>
            </a:r>
          </a:p>
          <a:p>
            <a:pPr lvl="1"/>
            <a:r>
              <a:rPr lang="kk-KZ" sz="3600" i="1" dirty="0" smtClean="0">
                <a:latin typeface="Times New Roman" pitchFamily="18" charset="0"/>
                <a:cs typeface="Times New Roman" pitchFamily="18" charset="0"/>
              </a:rPr>
              <a:t>2.Еліміздің халқы қай тілде сөйлеу керек?</a:t>
            </a:r>
          </a:p>
          <a:p>
            <a:pPr lvl="1"/>
            <a:r>
              <a:rPr lang="kk-KZ" sz="3600" i="1" dirty="0" smtClean="0">
                <a:latin typeface="Times New Roman" pitchFamily="18" charset="0"/>
                <a:cs typeface="Times New Roman" pitchFamily="18" charset="0"/>
              </a:rPr>
              <a:t>3.Үштұғырлы тіл саясаты туралы не білеміз?</a:t>
            </a:r>
          </a:p>
          <a:p>
            <a:pPr lvl="1"/>
            <a:r>
              <a:rPr lang="kk-KZ" sz="3600" i="1" dirty="0" smtClean="0">
                <a:latin typeface="Times New Roman" pitchFamily="18" charset="0"/>
                <a:cs typeface="Times New Roman" pitchFamily="18" charset="0"/>
              </a:rPr>
              <a:t>4.Ел  президенті кім?  Ол туралы не білеміз?</a:t>
            </a:r>
          </a:p>
          <a:p>
            <a:pPr lvl="1"/>
            <a:r>
              <a:rPr lang="kk-KZ" sz="3600" i="1" dirty="0" smtClean="0">
                <a:latin typeface="Times New Roman" pitchFamily="18" charset="0"/>
                <a:cs typeface="Times New Roman" pitchFamily="18" charset="0"/>
              </a:rPr>
              <a:t>5. ҚР-сы өз тәуелсіздігін қашан алды?</a:t>
            </a:r>
          </a:p>
          <a:p>
            <a:pPr lvl="1"/>
            <a:r>
              <a:rPr lang="kk-KZ" sz="3600" i="1" dirty="0" smtClean="0">
                <a:latin typeface="Times New Roman" pitchFamily="18" charset="0"/>
                <a:cs typeface="Times New Roman" pitchFamily="18" charset="0"/>
              </a:rPr>
              <a:t>6.Ұлттық рәміздерімізді атаңдар?</a:t>
            </a:r>
          </a:p>
          <a:p>
            <a:pPr lvl="1"/>
            <a:r>
              <a:rPr lang="kk-KZ" sz="3600" i="1" dirty="0" smtClean="0">
                <a:latin typeface="Times New Roman" pitchFamily="18" charset="0"/>
                <a:cs typeface="Times New Roman" pitchFamily="18" charset="0"/>
              </a:rPr>
              <a:t>7.Қазақстан қандай табысты елдермен ұзақ мерзімді жоспар бойынша жұмыс жасады?</a:t>
            </a:r>
          </a:p>
          <a:p>
            <a:pPr lvl="1"/>
            <a:r>
              <a:rPr lang="kk-KZ" sz="3600" i="1" dirty="0" smtClean="0">
                <a:latin typeface="Times New Roman" pitchFamily="18" charset="0"/>
                <a:cs typeface="Times New Roman" pitchFamily="18" charset="0"/>
              </a:rPr>
              <a:t>8.2014 жылы 17 қаңтарда Президентіміз нені жолдады?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065613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            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“Сандар сөйлейді”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1.1992 жыл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2. 1991 жыл 16желтоқсан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3.1991жыл 1 желтоқсан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4.1992жыл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5.1992 жыл 2наурыз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6.1992 жыл 4маусым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7.1993жыл 15қараша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8.1995жыл30тамыз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9.1996жыл16желтоқсан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94123" y="2336872"/>
            <a:ext cx="4700058" cy="3638625"/>
          </a:xfrm>
        </p:spPr>
        <p:txBody>
          <a:bodyPr>
            <a:normAutofit fontScale="25000" lnSpcReduction="20000"/>
          </a:bodyPr>
          <a:lstStyle/>
          <a:p>
            <a:r>
              <a:rPr lang="kk-KZ" sz="11200" dirty="0" smtClean="0">
                <a:latin typeface="Times New Roman" pitchFamily="18" charset="0"/>
                <a:cs typeface="Times New Roman" pitchFamily="18" charset="0"/>
              </a:rPr>
              <a:t>10.1998 жыл</a:t>
            </a:r>
          </a:p>
          <a:p>
            <a:r>
              <a:rPr lang="kk-KZ" sz="11200" dirty="0" smtClean="0">
                <a:latin typeface="Times New Roman" pitchFamily="18" charset="0"/>
                <a:cs typeface="Times New Roman" pitchFamily="18" charset="0"/>
              </a:rPr>
              <a:t>11.1999жыл</a:t>
            </a:r>
          </a:p>
          <a:p>
            <a:r>
              <a:rPr lang="kk-KZ" sz="11200" dirty="0" smtClean="0">
                <a:latin typeface="Times New Roman" pitchFamily="18" charset="0"/>
                <a:cs typeface="Times New Roman" pitchFamily="18" charset="0"/>
              </a:rPr>
              <a:t>12.2000жыл</a:t>
            </a:r>
          </a:p>
          <a:p>
            <a:r>
              <a:rPr lang="kk-KZ" sz="11200" dirty="0" smtClean="0">
                <a:latin typeface="Times New Roman" pitchFamily="18" charset="0"/>
                <a:cs typeface="Times New Roman" pitchFamily="18" charset="0"/>
              </a:rPr>
              <a:t>13.2002жыл</a:t>
            </a:r>
          </a:p>
          <a:p>
            <a:r>
              <a:rPr lang="kk-KZ" sz="11200" dirty="0" smtClean="0">
                <a:latin typeface="Times New Roman" pitchFamily="18" charset="0"/>
                <a:cs typeface="Times New Roman" pitchFamily="18" charset="0"/>
              </a:rPr>
              <a:t>14.2004жыл</a:t>
            </a:r>
          </a:p>
          <a:p>
            <a:r>
              <a:rPr lang="kk-KZ" sz="11200" dirty="0" smtClean="0">
                <a:latin typeface="Times New Roman" pitchFamily="18" charset="0"/>
                <a:cs typeface="Times New Roman" pitchFamily="18" charset="0"/>
              </a:rPr>
              <a:t>15.2003 жыл</a:t>
            </a:r>
          </a:p>
          <a:p>
            <a:r>
              <a:rPr lang="kk-KZ" sz="11200" dirty="0" smtClean="0">
                <a:latin typeface="Times New Roman" pitchFamily="18" charset="0"/>
                <a:cs typeface="Times New Roman" pitchFamily="18" charset="0"/>
              </a:rPr>
              <a:t>16.2005 жыл</a:t>
            </a:r>
          </a:p>
          <a:p>
            <a:r>
              <a:rPr lang="kk-KZ" sz="11200" dirty="0" smtClean="0">
                <a:latin typeface="Times New Roman" pitchFamily="18" charset="0"/>
                <a:cs typeface="Times New Roman" pitchFamily="18" charset="0"/>
              </a:rPr>
              <a:t>17.2011жыл30қаңтар -6ақпан</a:t>
            </a:r>
          </a:p>
          <a:p>
            <a:r>
              <a:rPr lang="kk-KZ" sz="11200" dirty="0" smtClean="0">
                <a:latin typeface="Times New Roman" pitchFamily="18" charset="0"/>
                <a:cs typeface="Times New Roman" pitchFamily="18" charset="0"/>
              </a:rPr>
              <a:t>18.2015жыл</a:t>
            </a:r>
          </a:p>
          <a:p>
            <a:r>
              <a:rPr lang="kk-KZ" sz="11200" dirty="0" smtClean="0">
                <a:latin typeface="Times New Roman" pitchFamily="18" charset="0"/>
                <a:cs typeface="Times New Roman" pitchFamily="18" charset="0"/>
              </a:rPr>
              <a:t>19.2017жыл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322</TotalTime>
  <Words>335</Words>
  <Application>Microsoft Office PowerPoint</Application>
  <PresentationFormat>Широкоэкранный</PresentationFormat>
  <Paragraphs>57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Arial Narrow</vt:lpstr>
      <vt:lpstr>Times New Roman</vt:lpstr>
      <vt:lpstr>Trebuchet MS</vt:lpstr>
      <vt:lpstr>Берлин</vt:lpstr>
      <vt:lpstr>Тақырыбы:</vt:lpstr>
      <vt:lpstr>Мақсаты: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“Ой қозғау”</vt:lpstr>
      <vt:lpstr>Презентация PowerPoint</vt:lpstr>
      <vt:lpstr>                “Сандар сөйлейді”</vt:lpstr>
      <vt:lpstr>Презентация PowerPoint</vt:lpstr>
      <vt:lpstr>Назарларыңызға рахмет!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8</dc:creator>
  <cp:lastModifiedBy>1</cp:lastModifiedBy>
  <cp:revision>36</cp:revision>
  <dcterms:created xsi:type="dcterms:W3CDTF">2018-01-22T10:27:52Z</dcterms:created>
  <dcterms:modified xsi:type="dcterms:W3CDTF">2018-02-21T11:01:57Z</dcterms:modified>
</cp:coreProperties>
</file>