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0"/>
  </p:notesMasterIdLst>
  <p:sldIdLst>
    <p:sldId id="280" r:id="rId2"/>
    <p:sldId id="258" r:id="rId3"/>
    <p:sldId id="259" r:id="rId4"/>
    <p:sldId id="260" r:id="rId5"/>
    <p:sldId id="261" r:id="rId6"/>
    <p:sldId id="262" r:id="rId7"/>
    <p:sldId id="264" r:id="rId8"/>
    <p:sldId id="266" r:id="rId9"/>
    <p:sldId id="268" r:id="rId10"/>
    <p:sldId id="269" r:id="rId11"/>
    <p:sldId id="272" r:id="rId12"/>
    <p:sldId id="273" r:id="rId13"/>
    <p:sldId id="274" r:id="rId14"/>
    <p:sldId id="276" r:id="rId15"/>
    <p:sldId id="281" r:id="rId16"/>
    <p:sldId id="277" r:id="rId17"/>
    <p:sldId id="278" r:id="rId18"/>
    <p:sldId id="279"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94" d="100"/>
          <a:sy n="94" d="100"/>
        </p:scale>
        <p:origin x="-678" y="7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E85F1C-DB65-45F2-8C9C-D20545870CF3}" type="datetimeFigureOut">
              <a:rPr lang="ru-RU" smtClean="0"/>
              <a:t>08.03.2017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406BD4-8C00-451D-A4C3-C8AD3D4F4AC0}"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3406BD4-8C00-451D-A4C3-C8AD3D4F4AC0}" type="slidenum">
              <a:rPr lang="ru-RU" smtClean="0"/>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4148F69-E2E2-4E6A-BC34-4745129F147F}" type="datetimeFigureOut">
              <a:rPr lang="ru-RU" smtClean="0"/>
              <a:pPr/>
              <a:t>08.03.2017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A13728-3BA4-4150-B860-565EFA8DF15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148F69-E2E2-4E6A-BC34-4745129F147F}" type="datetimeFigureOut">
              <a:rPr lang="ru-RU" smtClean="0"/>
              <a:pPr/>
              <a:t>08.03.2017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A13728-3BA4-4150-B860-565EFA8DF15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148F69-E2E2-4E6A-BC34-4745129F147F}" type="datetimeFigureOut">
              <a:rPr lang="ru-RU" smtClean="0"/>
              <a:pPr/>
              <a:t>08.03.2017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A13728-3BA4-4150-B860-565EFA8DF15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148F69-E2E2-4E6A-BC34-4745129F147F}" type="datetimeFigureOut">
              <a:rPr lang="ru-RU" smtClean="0"/>
              <a:pPr/>
              <a:t>08.03.2017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A13728-3BA4-4150-B860-565EFA8DF15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4148F69-E2E2-4E6A-BC34-4745129F147F}" type="datetimeFigureOut">
              <a:rPr lang="ru-RU" smtClean="0"/>
              <a:pPr/>
              <a:t>08.03.2017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A13728-3BA4-4150-B860-565EFA8DF15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4148F69-E2E2-4E6A-BC34-4745129F147F}" type="datetimeFigureOut">
              <a:rPr lang="ru-RU" smtClean="0"/>
              <a:pPr/>
              <a:t>08.03.2017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BA13728-3BA4-4150-B860-565EFA8DF15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4148F69-E2E2-4E6A-BC34-4745129F147F}" type="datetimeFigureOut">
              <a:rPr lang="ru-RU" smtClean="0"/>
              <a:pPr/>
              <a:t>08.03.2017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BA13728-3BA4-4150-B860-565EFA8DF15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4148F69-E2E2-4E6A-BC34-4745129F147F}" type="datetimeFigureOut">
              <a:rPr lang="ru-RU" smtClean="0"/>
              <a:pPr/>
              <a:t>08.03.2017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BA13728-3BA4-4150-B860-565EFA8DF15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4148F69-E2E2-4E6A-BC34-4745129F147F}" type="datetimeFigureOut">
              <a:rPr lang="ru-RU" smtClean="0"/>
              <a:pPr/>
              <a:t>08.03.2017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BA13728-3BA4-4150-B860-565EFA8DF15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4148F69-E2E2-4E6A-BC34-4745129F147F}" type="datetimeFigureOut">
              <a:rPr lang="ru-RU" smtClean="0"/>
              <a:pPr/>
              <a:t>08.03.2017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BA13728-3BA4-4150-B860-565EFA8DF15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4148F69-E2E2-4E6A-BC34-4745129F147F}" type="datetimeFigureOut">
              <a:rPr lang="ru-RU" smtClean="0"/>
              <a:pPr/>
              <a:t>08.03.2017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BA13728-3BA4-4150-B860-565EFA8DF15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148F69-E2E2-4E6A-BC34-4745129F147F}" type="datetimeFigureOut">
              <a:rPr lang="ru-RU" smtClean="0"/>
              <a:pPr/>
              <a:t>08.03.2017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A13728-3BA4-4150-B860-565EFA8DF15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eg"/><Relationship Id="rId7" Type="http://schemas.openxmlformats.org/officeDocument/2006/relationships/image" Target="../media/image23.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13.gif"/></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0.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8.xml"/><Relationship Id="rId1" Type="http://schemas.openxmlformats.org/officeDocument/2006/relationships/slideLayout" Target="../slideLayouts/slideLayout7.xml"/><Relationship Id="rId4" Type="http://schemas.openxmlformats.org/officeDocument/2006/relationships/image" Target="../media/image30.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8.xml"/><Relationship Id="rId1" Type="http://schemas.openxmlformats.org/officeDocument/2006/relationships/slideLayout" Target="../slideLayouts/slideLayout7.xml"/><Relationship Id="rId5" Type="http://schemas.openxmlformats.org/officeDocument/2006/relationships/image" Target="../media/image10.gif"/><Relationship Id="rId4" Type="http://schemas.openxmlformats.org/officeDocument/2006/relationships/image" Target="../media/image30.gif"/></Relationships>
</file>

<file path=ppt/slides/_rels/slide1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8.xml"/><Relationship Id="rId1" Type="http://schemas.openxmlformats.org/officeDocument/2006/relationships/slideLayout" Target="../slideLayouts/slideLayout7.xml"/><Relationship Id="rId4" Type="http://schemas.openxmlformats.org/officeDocument/2006/relationships/image" Target="../media/image30.gif"/></Relationships>
</file>

<file path=ppt/slides/_rels/slide18.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wmf"/><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gif"/><Relationship Id="rId5" Type="http://schemas.openxmlformats.org/officeDocument/2006/relationships/image" Target="../media/image9.jpeg"/><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57224" y="1643050"/>
            <a:ext cx="7929618" cy="2862322"/>
          </a:xfrm>
          <a:prstGeom prst="rect">
            <a:avLst/>
          </a:prstGeom>
          <a:noFill/>
        </p:spPr>
        <p:txBody>
          <a:bodyPr wrap="square" lIns="91440" tIns="45720" rIns="91440" bIns="45720">
            <a:spAutoFit/>
          </a:bodyPr>
          <a:lstStyle/>
          <a:p>
            <a:pPr algn="ctr"/>
            <a:r>
              <a:rPr lang="kk-KZ" sz="6000" b="1" dirty="0" smtClean="0">
                <a:latin typeface="Times New Roman" pitchFamily="18" charset="0"/>
                <a:cs typeface="Times New Roman" pitchFamily="18" charset="0"/>
              </a:rPr>
              <a:t>«Адамгершілік – рухани тәрбиенің </a:t>
            </a:r>
            <a:r>
              <a:rPr lang="kk-KZ" sz="6000" b="1" dirty="0" smtClean="0">
                <a:latin typeface="Times New Roman" pitchFamily="18" charset="0"/>
                <a:cs typeface="Times New Roman" pitchFamily="18" charset="0"/>
              </a:rPr>
              <a:t>маңызы»</a:t>
            </a:r>
            <a:endParaRPr lang="ru-RU" sz="6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F:\2013-03-01\IMAGE0126.JPG"/>
          <p:cNvPicPr>
            <a:picLocks noChangeAspect="1" noChangeArrowheads="1"/>
          </p:cNvPicPr>
          <p:nvPr/>
        </p:nvPicPr>
        <p:blipFill>
          <a:blip r:embed="rId2" cstate="print"/>
          <a:srcRect/>
          <a:stretch>
            <a:fillRect/>
          </a:stretch>
        </p:blipFill>
        <p:spPr bwMode="auto">
          <a:xfrm>
            <a:off x="3398555" y="321138"/>
            <a:ext cx="1739617" cy="2071702"/>
          </a:xfrm>
          <a:prstGeom prst="rect">
            <a:avLst/>
          </a:prstGeom>
          <a:noFill/>
        </p:spPr>
      </p:pic>
      <p:pic>
        <p:nvPicPr>
          <p:cNvPr id="3" name="Picture 1" descr="F:\2013-03-01\IMAGE0134.JPG"/>
          <p:cNvPicPr>
            <a:picLocks noChangeAspect="1" noChangeArrowheads="1"/>
          </p:cNvPicPr>
          <p:nvPr/>
        </p:nvPicPr>
        <p:blipFill>
          <a:blip r:embed="rId3" cstate="print"/>
          <a:srcRect/>
          <a:stretch>
            <a:fillRect/>
          </a:stretch>
        </p:blipFill>
        <p:spPr bwMode="auto">
          <a:xfrm rot="10800000">
            <a:off x="500034" y="357165"/>
            <a:ext cx="2071702" cy="1878283"/>
          </a:xfrm>
          <a:prstGeom prst="rect">
            <a:avLst/>
          </a:prstGeom>
          <a:noFill/>
        </p:spPr>
      </p:pic>
      <p:pic>
        <p:nvPicPr>
          <p:cNvPr id="6" name="Picture 12" descr="dividers_94"/>
          <p:cNvPicPr>
            <a:picLocks noChangeAspect="1" noChangeArrowheads="1" noCrop="1"/>
          </p:cNvPicPr>
          <p:nvPr/>
        </p:nvPicPr>
        <p:blipFill>
          <a:blip r:embed="rId4" cstate="print"/>
          <a:srcRect/>
          <a:stretch>
            <a:fillRect/>
          </a:stretch>
        </p:blipFill>
        <p:spPr bwMode="auto">
          <a:xfrm rot="16200000">
            <a:off x="-3190875" y="3190874"/>
            <a:ext cx="6858002" cy="476250"/>
          </a:xfrm>
          <a:prstGeom prst="rect">
            <a:avLst/>
          </a:prstGeom>
          <a:noFill/>
          <a:ln w="9525">
            <a:noFill/>
            <a:miter lim="800000"/>
            <a:headEnd/>
            <a:tailEnd/>
          </a:ln>
        </p:spPr>
      </p:pic>
      <p:pic>
        <p:nvPicPr>
          <p:cNvPr id="7" name="Picture 12" descr="dividers_94"/>
          <p:cNvPicPr>
            <a:picLocks noChangeAspect="1" noChangeArrowheads="1" noCrop="1"/>
          </p:cNvPicPr>
          <p:nvPr/>
        </p:nvPicPr>
        <p:blipFill>
          <a:blip r:embed="rId4" cstate="print"/>
          <a:srcRect/>
          <a:stretch>
            <a:fillRect/>
          </a:stretch>
        </p:blipFill>
        <p:spPr bwMode="auto">
          <a:xfrm rot="16200000">
            <a:off x="5476874" y="3190876"/>
            <a:ext cx="6858002" cy="476250"/>
          </a:xfrm>
          <a:prstGeom prst="rect">
            <a:avLst/>
          </a:prstGeom>
          <a:noFill/>
          <a:ln w="9525">
            <a:noFill/>
            <a:miter lim="800000"/>
            <a:headEnd/>
            <a:tailEnd/>
          </a:ln>
        </p:spPr>
      </p:pic>
      <p:sp>
        <p:nvSpPr>
          <p:cNvPr id="8" name="TextBox 7"/>
          <p:cNvSpPr txBox="1"/>
          <p:nvPr/>
        </p:nvSpPr>
        <p:spPr>
          <a:xfrm>
            <a:off x="357158" y="2357430"/>
            <a:ext cx="2357454" cy="357190"/>
          </a:xfrm>
          <a:prstGeom prst="rect">
            <a:avLst/>
          </a:prstGeom>
          <a:noFill/>
        </p:spPr>
        <p:txBody>
          <a:bodyPr wrap="square" rtlCol="0">
            <a:prstTxWarp prst="textPlain">
              <a:avLst/>
            </a:prstTxWarp>
            <a:spAutoFit/>
          </a:bodyPr>
          <a:lstStyle/>
          <a:p>
            <a:r>
              <a:rPr lang="kk-KZ" sz="600" dirty="0" smtClean="0">
                <a:ln w="18415" cmpd="sng">
                  <a:solidFill>
                    <a:srgbClr val="FFFFFF"/>
                  </a:solidFill>
                  <a:prstDash val="solid"/>
                </a:ln>
                <a:effectLst>
                  <a:outerShdw blurRad="63500" dir="3600000" algn="tl" rotWithShape="0">
                    <a:srgbClr val="000000">
                      <a:alpha val="70000"/>
                    </a:srgbClr>
                  </a:outerShdw>
                </a:effectLst>
                <a:latin typeface="Times New Roman" pitchFamily="18" charset="0"/>
                <a:cs typeface="Times New Roman" pitchFamily="18" charset="0"/>
              </a:rPr>
              <a:t>Әдептілік тәрбие бастауы.</a:t>
            </a:r>
            <a:endParaRPr lang="ru-RU" sz="600" dirty="0">
              <a:ln w="18415" cmpd="sng">
                <a:solidFill>
                  <a:srgbClr val="FFFFFF"/>
                </a:solidFill>
                <a:prstDash val="solid"/>
              </a:ln>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9" name="TextBox 8"/>
          <p:cNvSpPr txBox="1"/>
          <p:nvPr/>
        </p:nvSpPr>
        <p:spPr>
          <a:xfrm>
            <a:off x="3357554" y="2428868"/>
            <a:ext cx="2143140" cy="428628"/>
          </a:xfrm>
          <a:prstGeom prst="rect">
            <a:avLst/>
          </a:prstGeom>
          <a:noFill/>
        </p:spPr>
        <p:txBody>
          <a:bodyPr wrap="square" rtlCol="0">
            <a:prstTxWarp prst="textPlain">
              <a:avLst/>
            </a:prstTxWarp>
            <a:spAutoFit/>
          </a:bodyPr>
          <a:lstStyle/>
          <a:p>
            <a:r>
              <a:rPr lang="kk-KZ" dirty="0" smtClean="0">
                <a:ln w="18415" cmpd="sng">
                  <a:solidFill>
                    <a:srgbClr val="FFFFFF"/>
                  </a:solidFill>
                  <a:prstDash val="solid"/>
                </a:ln>
                <a:solidFill>
                  <a:srgbClr val="002060"/>
                </a:solidFill>
                <a:effectLst>
                  <a:outerShdw blurRad="63500" dir="3600000" algn="tl" rotWithShape="0">
                    <a:srgbClr val="000000">
                      <a:alpha val="70000"/>
                    </a:srgbClr>
                  </a:outerShdw>
                </a:effectLst>
                <a:latin typeface="Times New Roman" pitchFamily="18" charset="0"/>
                <a:cs typeface="Times New Roman" pitchFamily="18" charset="0"/>
              </a:rPr>
              <a:t>Сәлемдесу- әдептілік бастау</a:t>
            </a:r>
            <a:r>
              <a:rPr lang="kk-KZ"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10" name="Picture 2" descr="F:\2013-03-01\IMAGE0128.JPG"/>
          <p:cNvPicPr>
            <a:picLocks noChangeAspect="1" noChangeArrowheads="1"/>
          </p:cNvPicPr>
          <p:nvPr/>
        </p:nvPicPr>
        <p:blipFill>
          <a:blip r:embed="rId5" cstate="print"/>
          <a:srcRect/>
          <a:stretch>
            <a:fillRect/>
          </a:stretch>
        </p:blipFill>
        <p:spPr bwMode="auto">
          <a:xfrm rot="10800000">
            <a:off x="428596" y="3214686"/>
            <a:ext cx="2997276" cy="2143140"/>
          </a:xfrm>
          <a:prstGeom prst="roundRect">
            <a:avLst>
              <a:gd name="adj" fmla="val 4167"/>
            </a:avLst>
          </a:prstGeom>
          <a:solidFill>
            <a:srgbClr val="FFFFFF"/>
          </a:solidFill>
          <a:ln w="76200" cap="sq">
            <a:solidFill>
              <a:srgbClr val="00B0F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1" name="TextBox 10"/>
          <p:cNvSpPr txBox="1"/>
          <p:nvPr/>
        </p:nvSpPr>
        <p:spPr>
          <a:xfrm>
            <a:off x="428596" y="5286388"/>
            <a:ext cx="2786082" cy="830997"/>
          </a:xfrm>
          <a:prstGeom prst="rect">
            <a:avLst/>
          </a:prstGeom>
          <a:noFill/>
        </p:spPr>
        <p:txBody>
          <a:bodyPr wrap="square" rtlCol="0">
            <a:spAutoFit/>
          </a:bodyPr>
          <a:lstStyle/>
          <a:p>
            <a:r>
              <a:rPr lang="kk-KZ" sz="1600" dirty="0" smtClean="0">
                <a:ln w="18415" cmpd="sng">
                  <a:solidFill>
                    <a:srgbClr val="FFFFFF"/>
                  </a:solidFill>
                  <a:prstDash val="solid"/>
                </a:ln>
                <a:solidFill>
                  <a:schemeClr val="tx2"/>
                </a:solidFill>
                <a:effectLst>
                  <a:outerShdw blurRad="63500" dir="3600000" algn="tl" rotWithShape="0">
                    <a:srgbClr val="000000">
                      <a:alpha val="70000"/>
                    </a:srgbClr>
                  </a:outerShdw>
                </a:effectLst>
                <a:latin typeface="Times New Roman" pitchFamily="18" charset="0"/>
                <a:cs typeface="Times New Roman" pitchFamily="18" charset="0"/>
              </a:rPr>
              <a:t>Үлкенге де сіз, кішіге де сіз.</a:t>
            </a:r>
          </a:p>
          <a:p>
            <a:r>
              <a:rPr lang="kk-KZ" sz="1600" dirty="0" smtClean="0">
                <a:ln w="18415" cmpd="sng">
                  <a:solidFill>
                    <a:srgbClr val="FFFFFF"/>
                  </a:solidFill>
                  <a:prstDash val="solid"/>
                </a:ln>
                <a:solidFill>
                  <a:schemeClr val="tx2"/>
                </a:solidFill>
                <a:effectLst>
                  <a:outerShdw blurRad="63500" dir="3600000" algn="tl" rotWithShape="0">
                    <a:srgbClr val="000000">
                      <a:alpha val="70000"/>
                    </a:srgbClr>
                  </a:outerShdw>
                </a:effectLst>
                <a:latin typeface="Times New Roman" pitchFamily="18" charset="0"/>
                <a:cs typeface="Times New Roman" pitchFamily="18" charset="0"/>
              </a:rPr>
              <a:t>Барша жанды құрметтеп, бас иеміз біз.</a:t>
            </a:r>
            <a:endParaRPr lang="ru-RU" sz="1600" dirty="0">
              <a:ln w="18415" cmpd="sng">
                <a:solidFill>
                  <a:srgbClr val="FFFFFF"/>
                </a:solidFill>
                <a:prstDash val="solid"/>
              </a:ln>
              <a:solidFill>
                <a:schemeClr val="tx2"/>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12" name="Picture 4" descr="F:\2013-03-01\IMAGE0119.JPG"/>
          <p:cNvPicPr>
            <a:picLocks noChangeAspect="1" noChangeArrowheads="1"/>
          </p:cNvPicPr>
          <p:nvPr/>
        </p:nvPicPr>
        <p:blipFill>
          <a:blip r:embed="rId6" cstate="print"/>
          <a:srcRect/>
          <a:stretch>
            <a:fillRect/>
          </a:stretch>
        </p:blipFill>
        <p:spPr bwMode="auto">
          <a:xfrm rot="10800000">
            <a:off x="4286248" y="3286124"/>
            <a:ext cx="2571768" cy="1940540"/>
          </a:xfrm>
          <a:prstGeom prst="roundRect">
            <a:avLst>
              <a:gd name="adj" fmla="val 0"/>
            </a:avLst>
          </a:prstGeom>
          <a:solidFill>
            <a:srgbClr val="FFFFFF"/>
          </a:solidFill>
          <a:ln w="76200" cap="sq">
            <a:solidFill>
              <a:srgbClr val="FF0000"/>
            </a:solidFill>
            <a:miter lim="800000"/>
          </a:ln>
          <a:effectLst/>
          <a:scene3d>
            <a:camera prst="orthographicFront"/>
            <a:lightRig rig="threePt" dir="t">
              <a:rot lat="0" lon="0" rev="2700000"/>
            </a:lightRig>
          </a:scene3d>
          <a:sp3d contourW="6350">
            <a:bevelT h="38100"/>
            <a:contourClr>
              <a:srgbClr val="C0C0C0"/>
            </a:contourClr>
          </a:sp3d>
        </p:spPr>
      </p:pic>
      <p:pic>
        <p:nvPicPr>
          <p:cNvPr id="13" name="Picture 9" descr="F:\2013-03-01\IMAGE0124.JPG"/>
          <p:cNvPicPr>
            <a:picLocks noChangeAspect="1" noChangeArrowheads="1"/>
          </p:cNvPicPr>
          <p:nvPr/>
        </p:nvPicPr>
        <p:blipFill>
          <a:blip r:embed="rId7" cstate="print"/>
          <a:srcRect/>
          <a:stretch>
            <a:fillRect/>
          </a:stretch>
        </p:blipFill>
        <p:spPr bwMode="auto">
          <a:xfrm rot="10800000">
            <a:off x="6286512" y="4071942"/>
            <a:ext cx="2408120" cy="1857389"/>
          </a:xfrm>
          <a:prstGeom prst="roundRect">
            <a:avLst>
              <a:gd name="adj" fmla="val 4167"/>
            </a:avLst>
          </a:prstGeom>
          <a:solidFill>
            <a:srgbClr val="FFFFFF"/>
          </a:solidFill>
          <a:ln w="76200" cap="sq">
            <a:solidFill>
              <a:srgbClr val="FF0000"/>
            </a:solidFill>
            <a:miter lim="800000"/>
          </a:ln>
          <a:effectLst/>
          <a:scene3d>
            <a:camera prst="orthographicFront"/>
            <a:lightRig rig="threePt" dir="t">
              <a:rot lat="0" lon="0" rev="2700000"/>
            </a:lightRig>
          </a:scene3d>
          <a:sp3d contourW="6350">
            <a:bevelT h="38100"/>
            <a:contourClr>
              <a:srgbClr val="C0C0C0"/>
            </a:contourClr>
          </a:sp3d>
        </p:spPr>
      </p:pic>
      <p:sp>
        <p:nvSpPr>
          <p:cNvPr id="14" name="TextBox 13"/>
          <p:cNvSpPr txBox="1"/>
          <p:nvPr/>
        </p:nvSpPr>
        <p:spPr>
          <a:xfrm>
            <a:off x="4857752" y="5786454"/>
            <a:ext cx="3071834" cy="714380"/>
          </a:xfrm>
          <a:prstGeom prst="rect">
            <a:avLst/>
          </a:prstGeom>
          <a:noFill/>
        </p:spPr>
        <p:txBody>
          <a:bodyPr wrap="square" rtlCol="0">
            <a:prstTxWarp prst="textPlain">
              <a:avLst/>
            </a:prstTxWarp>
            <a:spAutoFit/>
          </a:bodyPr>
          <a:lstStyle/>
          <a:p>
            <a:r>
              <a:rPr lang="kk-KZ"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Сыйласаң – сыйлы боласың.</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15" name="Picture 6" descr="F:\2013-03-01\IMAGE0121.JPG"/>
          <p:cNvPicPr>
            <a:picLocks noChangeAspect="1" noChangeArrowheads="1"/>
          </p:cNvPicPr>
          <p:nvPr/>
        </p:nvPicPr>
        <p:blipFill>
          <a:blip r:embed="rId8" cstate="print"/>
          <a:srcRect/>
          <a:stretch>
            <a:fillRect/>
          </a:stretch>
        </p:blipFill>
        <p:spPr bwMode="auto">
          <a:xfrm rot="10800000">
            <a:off x="6000760" y="357166"/>
            <a:ext cx="2494274" cy="250033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par>
                                <p:cTn id="10" presetID="53"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Effect transition="in" filter="fade">
                                      <p:cBhvr>
                                        <p:cTn id="21" dur="1000"/>
                                        <p:tgtEl>
                                          <p:spTgt spid="8"/>
                                        </p:tgtEl>
                                      </p:cBhvr>
                                    </p:animEffect>
                                  </p:childTnLst>
                                </p:cTn>
                              </p:par>
                              <p:par>
                                <p:cTn id="22" presetID="53"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Effect transition="in" filter="fade">
                                      <p:cBhvr>
                                        <p:cTn id="26" dur="10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Effect transition="in" filter="fade">
                                      <p:cBhvr>
                                        <p:cTn id="33" dur="1000"/>
                                        <p:tgtEl>
                                          <p:spTgt spid="11"/>
                                        </p:tgtEl>
                                      </p:cBhvr>
                                    </p:animEffect>
                                  </p:childTnLst>
                                </p:cTn>
                              </p:par>
                              <p:par>
                                <p:cTn id="34" presetID="53"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animEffect transition="in" filter="fade">
                                      <p:cBhvr>
                                        <p:cTn id="38" dur="1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1000" fill="hold"/>
                                        <p:tgtEl>
                                          <p:spTgt spid="14"/>
                                        </p:tgtEl>
                                        <p:attrNameLst>
                                          <p:attrName>ppt_w</p:attrName>
                                        </p:attrNameLst>
                                      </p:cBhvr>
                                      <p:tavLst>
                                        <p:tav tm="0">
                                          <p:val>
                                            <p:fltVal val="0"/>
                                          </p:val>
                                        </p:tav>
                                        <p:tav tm="100000">
                                          <p:val>
                                            <p:strVal val="#ppt_w"/>
                                          </p:val>
                                        </p:tav>
                                      </p:tavLst>
                                    </p:anim>
                                    <p:anim calcmode="lin" valueType="num">
                                      <p:cBhvr>
                                        <p:cTn id="44" dur="1000" fill="hold"/>
                                        <p:tgtEl>
                                          <p:spTgt spid="14"/>
                                        </p:tgtEl>
                                        <p:attrNameLst>
                                          <p:attrName>ppt_h</p:attrName>
                                        </p:attrNameLst>
                                      </p:cBhvr>
                                      <p:tavLst>
                                        <p:tav tm="0">
                                          <p:val>
                                            <p:fltVal val="0"/>
                                          </p:val>
                                        </p:tav>
                                        <p:tav tm="100000">
                                          <p:val>
                                            <p:strVal val="#ppt_h"/>
                                          </p:val>
                                        </p:tav>
                                      </p:tavLst>
                                    </p:anim>
                                    <p:animEffect transition="in" filter="fade">
                                      <p:cBhvr>
                                        <p:cTn id="45" dur="1000"/>
                                        <p:tgtEl>
                                          <p:spTgt spid="14"/>
                                        </p:tgtEl>
                                      </p:cBhvr>
                                    </p:animEffect>
                                  </p:childTnLst>
                                </p:cTn>
                              </p:par>
                              <p:par>
                                <p:cTn id="46" presetID="53"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1000" fill="hold"/>
                                        <p:tgtEl>
                                          <p:spTgt spid="12"/>
                                        </p:tgtEl>
                                        <p:attrNameLst>
                                          <p:attrName>ppt_w</p:attrName>
                                        </p:attrNameLst>
                                      </p:cBhvr>
                                      <p:tavLst>
                                        <p:tav tm="0">
                                          <p:val>
                                            <p:fltVal val="0"/>
                                          </p:val>
                                        </p:tav>
                                        <p:tav tm="100000">
                                          <p:val>
                                            <p:strVal val="#ppt_w"/>
                                          </p:val>
                                        </p:tav>
                                      </p:tavLst>
                                    </p:anim>
                                    <p:anim calcmode="lin" valueType="num">
                                      <p:cBhvr>
                                        <p:cTn id="49" dur="1000" fill="hold"/>
                                        <p:tgtEl>
                                          <p:spTgt spid="12"/>
                                        </p:tgtEl>
                                        <p:attrNameLst>
                                          <p:attrName>ppt_h</p:attrName>
                                        </p:attrNameLst>
                                      </p:cBhvr>
                                      <p:tavLst>
                                        <p:tav tm="0">
                                          <p:val>
                                            <p:fltVal val="0"/>
                                          </p:val>
                                        </p:tav>
                                        <p:tav tm="100000">
                                          <p:val>
                                            <p:strVal val="#ppt_h"/>
                                          </p:val>
                                        </p:tav>
                                      </p:tavLst>
                                    </p:anim>
                                    <p:animEffect transition="in" filter="fade">
                                      <p:cBhvr>
                                        <p:cTn id="50" dur="1000"/>
                                        <p:tgtEl>
                                          <p:spTgt spid="12"/>
                                        </p:tgtEl>
                                      </p:cBhvr>
                                    </p:animEffect>
                                  </p:childTnLst>
                                </p:cTn>
                              </p:par>
                              <p:par>
                                <p:cTn id="51" presetID="53"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1000" fill="hold"/>
                                        <p:tgtEl>
                                          <p:spTgt spid="13"/>
                                        </p:tgtEl>
                                        <p:attrNameLst>
                                          <p:attrName>ppt_w</p:attrName>
                                        </p:attrNameLst>
                                      </p:cBhvr>
                                      <p:tavLst>
                                        <p:tav tm="0">
                                          <p:val>
                                            <p:fltVal val="0"/>
                                          </p:val>
                                        </p:tav>
                                        <p:tav tm="100000">
                                          <p:val>
                                            <p:strVal val="#ppt_w"/>
                                          </p:val>
                                        </p:tav>
                                      </p:tavLst>
                                    </p:anim>
                                    <p:anim calcmode="lin" valueType="num">
                                      <p:cBhvr>
                                        <p:cTn id="54" dur="1000" fill="hold"/>
                                        <p:tgtEl>
                                          <p:spTgt spid="13"/>
                                        </p:tgtEl>
                                        <p:attrNameLst>
                                          <p:attrName>ppt_h</p:attrName>
                                        </p:attrNameLst>
                                      </p:cBhvr>
                                      <p:tavLst>
                                        <p:tav tm="0">
                                          <p:val>
                                            <p:fltVal val="0"/>
                                          </p:val>
                                        </p:tav>
                                        <p:tav tm="100000">
                                          <p:val>
                                            <p:strVal val="#ppt_h"/>
                                          </p:val>
                                        </p:tav>
                                      </p:tavLst>
                                    </p:anim>
                                    <p:animEffect transition="in" filter="fade">
                                      <p:cBhvr>
                                        <p:cTn id="55" dur="1000"/>
                                        <p:tgtEl>
                                          <p:spTgt spid="13"/>
                                        </p:tgtEl>
                                      </p:cBhvr>
                                    </p:animEffect>
                                  </p:childTnLst>
                                </p:cTn>
                              </p:par>
                              <p:par>
                                <p:cTn id="56" presetID="53" presetClass="entr" presetSubtype="0" fill="hold" nodeType="with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1000" fill="hold"/>
                                        <p:tgtEl>
                                          <p:spTgt spid="15"/>
                                        </p:tgtEl>
                                        <p:attrNameLst>
                                          <p:attrName>ppt_w</p:attrName>
                                        </p:attrNameLst>
                                      </p:cBhvr>
                                      <p:tavLst>
                                        <p:tav tm="0">
                                          <p:val>
                                            <p:fltVal val="0"/>
                                          </p:val>
                                        </p:tav>
                                        <p:tav tm="100000">
                                          <p:val>
                                            <p:strVal val="#ppt_w"/>
                                          </p:val>
                                        </p:tav>
                                      </p:tavLst>
                                    </p:anim>
                                    <p:anim calcmode="lin" valueType="num">
                                      <p:cBhvr>
                                        <p:cTn id="59" dur="1000" fill="hold"/>
                                        <p:tgtEl>
                                          <p:spTgt spid="15"/>
                                        </p:tgtEl>
                                        <p:attrNameLst>
                                          <p:attrName>ppt_h</p:attrName>
                                        </p:attrNameLst>
                                      </p:cBhvr>
                                      <p:tavLst>
                                        <p:tav tm="0">
                                          <p:val>
                                            <p:fltVal val="0"/>
                                          </p:val>
                                        </p:tav>
                                        <p:tav tm="100000">
                                          <p:val>
                                            <p:strVal val="#ppt_h"/>
                                          </p:val>
                                        </p:tav>
                                      </p:tavLst>
                                    </p:anim>
                                    <p:animEffect transition="in" filter="fade">
                                      <p:cBhvr>
                                        <p:cTn id="6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5" name="Picture 5" descr="F:\2013-03-01\IMAGE0131.JPG"/>
          <p:cNvPicPr>
            <a:picLocks noChangeAspect="1" noChangeArrowheads="1"/>
          </p:cNvPicPr>
          <p:nvPr/>
        </p:nvPicPr>
        <p:blipFill>
          <a:blip r:embed="rId2"/>
          <a:srcRect/>
          <a:stretch>
            <a:fillRect/>
          </a:stretch>
        </p:blipFill>
        <p:spPr bwMode="auto">
          <a:xfrm rot="10800000">
            <a:off x="5286379" y="357165"/>
            <a:ext cx="3071834" cy="3406432"/>
          </a:xfrm>
          <a:prstGeom prst="roundRect">
            <a:avLst>
              <a:gd name="adj" fmla="val 4167"/>
            </a:avLst>
          </a:prstGeom>
          <a:solidFill>
            <a:srgbClr val="FFFFFF"/>
          </a:solidFill>
          <a:ln w="76200" cap="sq">
            <a:solidFill>
              <a:srgbClr val="00B0F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1206" name="Picture 6" descr="F:\2013-03-01\IMAGE0132.JPG"/>
          <p:cNvPicPr>
            <a:picLocks noChangeAspect="1" noChangeArrowheads="1"/>
          </p:cNvPicPr>
          <p:nvPr/>
        </p:nvPicPr>
        <p:blipFill>
          <a:blip r:embed="rId3"/>
          <a:srcRect/>
          <a:stretch>
            <a:fillRect/>
          </a:stretch>
        </p:blipFill>
        <p:spPr bwMode="auto">
          <a:xfrm rot="10800000">
            <a:off x="5286380" y="3857628"/>
            <a:ext cx="3000396" cy="2705846"/>
          </a:xfrm>
          <a:prstGeom prst="roundRect">
            <a:avLst>
              <a:gd name="adj" fmla="val 4167"/>
            </a:avLst>
          </a:prstGeom>
          <a:solidFill>
            <a:srgbClr val="FFFFFF"/>
          </a:solidFill>
          <a:ln w="76200" cap="sq">
            <a:solidFill>
              <a:srgbClr val="00B0F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1207" name="Picture 7" descr="F:\2013-03-01\IMAGE0133.JPG"/>
          <p:cNvPicPr>
            <a:picLocks noChangeAspect="1" noChangeArrowheads="1"/>
          </p:cNvPicPr>
          <p:nvPr/>
        </p:nvPicPr>
        <p:blipFill>
          <a:blip r:embed="rId4" cstate="print"/>
          <a:srcRect/>
          <a:stretch>
            <a:fillRect/>
          </a:stretch>
        </p:blipFill>
        <p:spPr bwMode="auto">
          <a:xfrm>
            <a:off x="500034" y="285728"/>
            <a:ext cx="3214710" cy="3760101"/>
          </a:xfrm>
          <a:prstGeom prst="roundRect">
            <a:avLst>
              <a:gd name="adj" fmla="val 4167"/>
            </a:avLst>
          </a:prstGeom>
          <a:solidFill>
            <a:srgbClr val="FFFFFF"/>
          </a:solidFill>
          <a:ln w="76200" cap="sq">
            <a:solidFill>
              <a:srgbClr val="00B0F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 name="Picture 4" descr="F:\2013-03-01\IMAGE0130.JPG"/>
          <p:cNvPicPr>
            <a:picLocks noChangeAspect="1" noChangeArrowheads="1"/>
          </p:cNvPicPr>
          <p:nvPr/>
        </p:nvPicPr>
        <p:blipFill>
          <a:blip r:embed="rId5"/>
          <a:srcRect/>
          <a:stretch>
            <a:fillRect/>
          </a:stretch>
        </p:blipFill>
        <p:spPr bwMode="auto">
          <a:xfrm rot="10800000">
            <a:off x="2500298" y="3214685"/>
            <a:ext cx="2576326" cy="3143272"/>
          </a:xfrm>
          <a:prstGeom prst="roundRect">
            <a:avLst>
              <a:gd name="adj" fmla="val 4167"/>
            </a:avLst>
          </a:prstGeom>
          <a:solidFill>
            <a:srgbClr val="FFFFFF"/>
          </a:solidFill>
          <a:ln w="76200" cap="sq">
            <a:solidFill>
              <a:srgbClr val="00B0F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1" name="Picture 12" descr="dividers_94"/>
          <p:cNvPicPr>
            <a:picLocks noChangeAspect="1" noChangeArrowheads="1" noCrop="1"/>
          </p:cNvPicPr>
          <p:nvPr/>
        </p:nvPicPr>
        <p:blipFill>
          <a:blip r:embed="rId6" cstate="print"/>
          <a:srcRect/>
          <a:stretch>
            <a:fillRect/>
          </a:stretch>
        </p:blipFill>
        <p:spPr bwMode="auto">
          <a:xfrm rot="16200000">
            <a:off x="-3190875" y="3190874"/>
            <a:ext cx="6858002" cy="476250"/>
          </a:xfrm>
          <a:prstGeom prst="rect">
            <a:avLst/>
          </a:prstGeom>
          <a:noFill/>
          <a:ln w="9525">
            <a:noFill/>
            <a:miter lim="800000"/>
            <a:headEnd/>
            <a:tailEnd/>
          </a:ln>
        </p:spPr>
      </p:pic>
      <p:pic>
        <p:nvPicPr>
          <p:cNvPr id="12" name="Picture 12" descr="dividers_94"/>
          <p:cNvPicPr>
            <a:picLocks noChangeAspect="1" noChangeArrowheads="1" noCrop="1"/>
          </p:cNvPicPr>
          <p:nvPr/>
        </p:nvPicPr>
        <p:blipFill>
          <a:blip r:embed="rId6" cstate="print"/>
          <a:srcRect/>
          <a:stretch>
            <a:fillRect/>
          </a:stretch>
        </p:blipFill>
        <p:spPr bwMode="auto">
          <a:xfrm rot="16200000">
            <a:off x="5381652" y="3047976"/>
            <a:ext cx="6858002" cy="476250"/>
          </a:xfrm>
          <a:prstGeom prst="rect">
            <a:avLst/>
          </a:prstGeom>
          <a:noFill/>
          <a:ln w="9525">
            <a:noFill/>
            <a:miter lim="800000"/>
            <a:headEnd/>
            <a:tailEnd/>
          </a:ln>
        </p:spPr>
      </p:pic>
      <p:sp>
        <p:nvSpPr>
          <p:cNvPr id="13" name="TextBox 12"/>
          <p:cNvSpPr txBox="1"/>
          <p:nvPr/>
        </p:nvSpPr>
        <p:spPr>
          <a:xfrm>
            <a:off x="2285984" y="0"/>
            <a:ext cx="5357850" cy="726498"/>
          </a:xfrm>
          <a:prstGeom prst="rect">
            <a:avLst/>
          </a:prstGeom>
          <a:noFill/>
        </p:spPr>
        <p:txBody>
          <a:bodyPr wrap="square" rtlCol="0">
            <a:prstTxWarp prst="textPlain">
              <a:avLst/>
            </a:prstTxWarp>
            <a:spAutoFit/>
          </a:bodyPr>
          <a:lstStyle/>
          <a:p>
            <a:r>
              <a:rPr lang="kk-KZ" b="1" dirty="0" smtClean="0">
                <a:ln w="900" cmpd="sng">
                  <a:solidFill>
                    <a:srgbClr val="0070C0">
                      <a:alpha val="55000"/>
                    </a:srgbClr>
                  </a:solidFill>
                  <a:prstDash val="solid"/>
                </a:ln>
                <a:solidFill>
                  <a:srgbClr val="FFC000"/>
                </a:solidFill>
                <a:effectLst>
                  <a:innerShdw blurRad="101600" dist="76200" dir="5400000">
                    <a:schemeClr val="accent1">
                      <a:satMod val="190000"/>
                      <a:tint val="100000"/>
                      <a:alpha val="74000"/>
                    </a:schemeClr>
                  </a:innerShdw>
                </a:effectLst>
              </a:rPr>
              <a:t>Қайырымдылық – жылы жүректен.</a:t>
            </a:r>
            <a:endParaRPr lang="ru-RU" b="1" dirty="0">
              <a:ln w="900" cmpd="sng">
                <a:solidFill>
                  <a:srgbClr val="0070C0">
                    <a:alpha val="55000"/>
                  </a:srgbClr>
                </a:solidFill>
                <a:prstDash val="solid"/>
              </a:ln>
              <a:solidFill>
                <a:srgbClr val="FFC000"/>
              </a:solidFill>
              <a:effectLst>
                <a:innerShdw blurRad="101600" dist="76200" dir="5400000">
                  <a:schemeClr val="accent1">
                    <a:satMod val="190000"/>
                    <a:tint val="100000"/>
                    <a:alpha val="74000"/>
                  </a:schemeClr>
                </a:inn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cTn>
                              </p:par>
                              <p:par>
                                <p:cTn id="8" presetID="8" presetClass="entr" presetSubtype="16" fill="hold" nodeType="withEffect">
                                  <p:stCondLst>
                                    <p:cond delay="0"/>
                                  </p:stCondLst>
                                  <p:childTnLst>
                                    <p:set>
                                      <p:cBhvr>
                                        <p:cTn id="9" dur="1" fill="hold">
                                          <p:stCondLst>
                                            <p:cond delay="0"/>
                                          </p:stCondLst>
                                        </p:cTn>
                                        <p:tgtEl>
                                          <p:spTgt spid="51207"/>
                                        </p:tgtEl>
                                        <p:attrNameLst>
                                          <p:attrName>style.visibility</p:attrName>
                                        </p:attrNameLst>
                                      </p:cBhvr>
                                      <p:to>
                                        <p:strVal val="visible"/>
                                      </p:to>
                                    </p:set>
                                    <p:animEffect transition="in" filter="diamond(in)">
                                      <p:cBhvr>
                                        <p:cTn id="10" dur="2000"/>
                                        <p:tgtEl>
                                          <p:spTgt spid="51207"/>
                                        </p:tgtEl>
                                      </p:cBhvr>
                                    </p:animEffect>
                                  </p:childTnLst>
                                </p:cTn>
                              </p:par>
                              <p:par>
                                <p:cTn id="11" presetID="8" presetClass="entr" presetSubtype="1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amond(in)">
                                      <p:cBhvr>
                                        <p:cTn id="13" dur="2000"/>
                                        <p:tgtEl>
                                          <p:spTgt spid="10"/>
                                        </p:tgtEl>
                                      </p:cBhvr>
                                    </p:animEffect>
                                  </p:childTnLst>
                                </p:cTn>
                              </p:par>
                              <p:par>
                                <p:cTn id="14" presetID="8" presetClass="entr" presetSubtype="16" fill="hold" nodeType="withEffect">
                                  <p:stCondLst>
                                    <p:cond delay="0"/>
                                  </p:stCondLst>
                                  <p:childTnLst>
                                    <p:set>
                                      <p:cBhvr>
                                        <p:cTn id="15" dur="1" fill="hold">
                                          <p:stCondLst>
                                            <p:cond delay="0"/>
                                          </p:stCondLst>
                                        </p:cTn>
                                        <p:tgtEl>
                                          <p:spTgt spid="51205"/>
                                        </p:tgtEl>
                                        <p:attrNameLst>
                                          <p:attrName>style.visibility</p:attrName>
                                        </p:attrNameLst>
                                      </p:cBhvr>
                                      <p:to>
                                        <p:strVal val="visible"/>
                                      </p:to>
                                    </p:set>
                                    <p:animEffect transition="in" filter="diamond(in)">
                                      <p:cBhvr>
                                        <p:cTn id="16" dur="2000"/>
                                        <p:tgtEl>
                                          <p:spTgt spid="51205"/>
                                        </p:tgtEl>
                                      </p:cBhvr>
                                    </p:animEffect>
                                  </p:childTnLst>
                                </p:cTn>
                              </p:par>
                              <p:par>
                                <p:cTn id="17" presetID="8" presetClass="entr" presetSubtype="16" fill="hold" nodeType="withEffect">
                                  <p:stCondLst>
                                    <p:cond delay="0"/>
                                  </p:stCondLst>
                                  <p:childTnLst>
                                    <p:set>
                                      <p:cBhvr>
                                        <p:cTn id="18" dur="1" fill="hold">
                                          <p:stCondLst>
                                            <p:cond delay="0"/>
                                          </p:stCondLst>
                                        </p:cTn>
                                        <p:tgtEl>
                                          <p:spTgt spid="51206"/>
                                        </p:tgtEl>
                                        <p:attrNameLst>
                                          <p:attrName>style.visibility</p:attrName>
                                        </p:attrNameLst>
                                      </p:cBhvr>
                                      <p:to>
                                        <p:strVal val="visible"/>
                                      </p:to>
                                    </p:set>
                                    <p:animEffect transition="in" filter="diamond(in)">
                                      <p:cBhvr>
                                        <p:cTn id="19" dur="2000"/>
                                        <p:tgtEl>
                                          <p:spTgt spid="51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0" name="Object 2"/>
          <p:cNvGraphicFramePr>
            <a:graphicFrameLocks noChangeAspect="1"/>
          </p:cNvGraphicFramePr>
          <p:nvPr/>
        </p:nvGraphicFramePr>
        <p:xfrm>
          <a:off x="642910" y="785794"/>
          <a:ext cx="7816688" cy="5357850"/>
        </p:xfrm>
        <a:graphic>
          <a:graphicData uri="http://schemas.openxmlformats.org/presentationml/2006/ole">
            <p:oleObj spid="_x0000_s2052" name="Clip" r:id="rId3" imgW="4540250" imgH="3497263" progId="">
              <p:embed/>
            </p:oleObj>
          </a:graphicData>
        </a:graphic>
      </p:graphicFrame>
      <p:pic>
        <p:nvPicPr>
          <p:cNvPr id="3" name="Picture 23" descr="J0095743"/>
          <p:cNvPicPr>
            <a:picLocks noChangeAspect="1" noChangeArrowheads="1" noCrop="1"/>
          </p:cNvPicPr>
          <p:nvPr/>
        </p:nvPicPr>
        <p:blipFill>
          <a:blip r:embed="rId4"/>
          <a:srcRect/>
          <a:stretch>
            <a:fillRect/>
          </a:stretch>
        </p:blipFill>
        <p:spPr bwMode="auto">
          <a:xfrm>
            <a:off x="285720" y="0"/>
            <a:ext cx="714375" cy="684212"/>
          </a:xfrm>
          <a:prstGeom prst="rect">
            <a:avLst/>
          </a:prstGeom>
          <a:noFill/>
          <a:ln w="9525">
            <a:noFill/>
            <a:miter lim="800000"/>
            <a:headEnd/>
            <a:tailEnd/>
          </a:ln>
          <a:effectLst>
            <a:glow rad="228600">
              <a:schemeClr val="accent4">
                <a:satMod val="175000"/>
                <a:alpha val="40000"/>
              </a:schemeClr>
            </a:glow>
          </a:effectLst>
        </p:spPr>
      </p:pic>
      <p:pic>
        <p:nvPicPr>
          <p:cNvPr id="4" name="Picture 23" descr="J0095743"/>
          <p:cNvPicPr>
            <a:picLocks noChangeAspect="1" noChangeArrowheads="1" noCrop="1"/>
          </p:cNvPicPr>
          <p:nvPr/>
        </p:nvPicPr>
        <p:blipFill>
          <a:blip r:embed="rId4"/>
          <a:srcRect/>
          <a:stretch>
            <a:fillRect/>
          </a:stretch>
        </p:blipFill>
        <p:spPr bwMode="auto">
          <a:xfrm>
            <a:off x="5500694" y="0"/>
            <a:ext cx="714375" cy="684212"/>
          </a:xfrm>
          <a:prstGeom prst="rect">
            <a:avLst/>
          </a:prstGeom>
          <a:noFill/>
          <a:ln w="9525">
            <a:noFill/>
            <a:miter lim="800000"/>
            <a:headEnd/>
            <a:tailEnd/>
          </a:ln>
          <a:effectLst>
            <a:glow rad="228600">
              <a:schemeClr val="accent4">
                <a:satMod val="175000"/>
                <a:alpha val="40000"/>
              </a:schemeClr>
            </a:glow>
          </a:effectLst>
        </p:spPr>
      </p:pic>
      <p:pic>
        <p:nvPicPr>
          <p:cNvPr id="5" name="Picture 23" descr="J0095743"/>
          <p:cNvPicPr>
            <a:picLocks noChangeAspect="1" noChangeArrowheads="1" noCrop="1"/>
          </p:cNvPicPr>
          <p:nvPr/>
        </p:nvPicPr>
        <p:blipFill>
          <a:blip r:embed="rId4"/>
          <a:srcRect/>
          <a:stretch>
            <a:fillRect/>
          </a:stretch>
        </p:blipFill>
        <p:spPr bwMode="auto">
          <a:xfrm>
            <a:off x="4286248" y="0"/>
            <a:ext cx="714375" cy="684212"/>
          </a:xfrm>
          <a:prstGeom prst="rect">
            <a:avLst/>
          </a:prstGeom>
          <a:noFill/>
          <a:ln w="9525">
            <a:noFill/>
            <a:miter lim="800000"/>
            <a:headEnd/>
            <a:tailEnd/>
          </a:ln>
          <a:effectLst>
            <a:glow rad="228600">
              <a:schemeClr val="accent4">
                <a:satMod val="175000"/>
                <a:alpha val="40000"/>
              </a:schemeClr>
            </a:glow>
          </a:effectLst>
        </p:spPr>
      </p:pic>
      <p:pic>
        <p:nvPicPr>
          <p:cNvPr id="6" name="Picture 23" descr="J0095743"/>
          <p:cNvPicPr>
            <a:picLocks noChangeAspect="1" noChangeArrowheads="1" noCrop="1"/>
          </p:cNvPicPr>
          <p:nvPr/>
        </p:nvPicPr>
        <p:blipFill>
          <a:blip r:embed="rId4"/>
          <a:srcRect/>
          <a:stretch>
            <a:fillRect/>
          </a:stretch>
        </p:blipFill>
        <p:spPr bwMode="auto">
          <a:xfrm>
            <a:off x="3071802" y="0"/>
            <a:ext cx="714375" cy="684212"/>
          </a:xfrm>
          <a:prstGeom prst="rect">
            <a:avLst/>
          </a:prstGeom>
          <a:noFill/>
          <a:ln w="9525">
            <a:noFill/>
            <a:miter lim="800000"/>
            <a:headEnd/>
            <a:tailEnd/>
          </a:ln>
          <a:effectLst>
            <a:glow rad="228600">
              <a:schemeClr val="accent4">
                <a:satMod val="175000"/>
                <a:alpha val="40000"/>
              </a:schemeClr>
            </a:glow>
          </a:effectLst>
        </p:spPr>
      </p:pic>
      <p:pic>
        <p:nvPicPr>
          <p:cNvPr id="7" name="Picture 23" descr="J0095743"/>
          <p:cNvPicPr>
            <a:picLocks noChangeAspect="1" noChangeArrowheads="1" noCrop="1"/>
          </p:cNvPicPr>
          <p:nvPr/>
        </p:nvPicPr>
        <p:blipFill>
          <a:blip r:embed="rId4"/>
          <a:srcRect/>
          <a:stretch>
            <a:fillRect/>
          </a:stretch>
        </p:blipFill>
        <p:spPr bwMode="auto">
          <a:xfrm>
            <a:off x="1643042" y="0"/>
            <a:ext cx="714375" cy="684212"/>
          </a:xfrm>
          <a:prstGeom prst="rect">
            <a:avLst/>
          </a:prstGeom>
          <a:noFill/>
          <a:ln w="9525">
            <a:noFill/>
            <a:miter lim="800000"/>
            <a:headEnd/>
            <a:tailEnd/>
          </a:ln>
          <a:effectLst>
            <a:glow rad="228600">
              <a:schemeClr val="accent4">
                <a:satMod val="175000"/>
                <a:alpha val="40000"/>
              </a:schemeClr>
            </a:glow>
          </a:effectLst>
        </p:spPr>
      </p:pic>
      <p:pic>
        <p:nvPicPr>
          <p:cNvPr id="8" name="Picture 23" descr="J0095743"/>
          <p:cNvPicPr>
            <a:picLocks noChangeAspect="1" noChangeArrowheads="1" noCrop="1"/>
          </p:cNvPicPr>
          <p:nvPr/>
        </p:nvPicPr>
        <p:blipFill>
          <a:blip r:embed="rId4"/>
          <a:srcRect/>
          <a:stretch>
            <a:fillRect/>
          </a:stretch>
        </p:blipFill>
        <p:spPr bwMode="auto">
          <a:xfrm>
            <a:off x="8143900" y="0"/>
            <a:ext cx="714375" cy="684212"/>
          </a:xfrm>
          <a:prstGeom prst="rect">
            <a:avLst/>
          </a:prstGeom>
          <a:noFill/>
          <a:ln w="9525">
            <a:noFill/>
            <a:miter lim="800000"/>
            <a:headEnd/>
            <a:tailEnd/>
          </a:ln>
          <a:effectLst>
            <a:glow rad="228600">
              <a:schemeClr val="accent4">
                <a:satMod val="175000"/>
                <a:alpha val="40000"/>
              </a:schemeClr>
            </a:glow>
          </a:effectLst>
        </p:spPr>
      </p:pic>
      <p:pic>
        <p:nvPicPr>
          <p:cNvPr id="9" name="Picture 23" descr="J0095743"/>
          <p:cNvPicPr>
            <a:picLocks noChangeAspect="1" noChangeArrowheads="1" noCrop="1"/>
          </p:cNvPicPr>
          <p:nvPr/>
        </p:nvPicPr>
        <p:blipFill>
          <a:blip r:embed="rId4"/>
          <a:srcRect/>
          <a:stretch>
            <a:fillRect/>
          </a:stretch>
        </p:blipFill>
        <p:spPr bwMode="auto">
          <a:xfrm>
            <a:off x="6858016" y="0"/>
            <a:ext cx="714375" cy="684212"/>
          </a:xfrm>
          <a:prstGeom prst="rect">
            <a:avLst/>
          </a:prstGeom>
          <a:noFill/>
          <a:ln w="9525">
            <a:noFill/>
            <a:miter lim="800000"/>
            <a:headEnd/>
            <a:tailEnd/>
          </a:ln>
          <a:effectLst>
            <a:glow rad="228600">
              <a:schemeClr val="accent4">
                <a:satMod val="175000"/>
                <a:alpha val="40000"/>
              </a:schemeClr>
            </a:glow>
          </a:effectLst>
        </p:spPr>
      </p:pic>
      <p:pic>
        <p:nvPicPr>
          <p:cNvPr id="11" name="Picture 23" descr="J0095743"/>
          <p:cNvPicPr>
            <a:picLocks noChangeAspect="1" noChangeArrowheads="1" noCrop="1"/>
          </p:cNvPicPr>
          <p:nvPr/>
        </p:nvPicPr>
        <p:blipFill>
          <a:blip r:embed="rId4"/>
          <a:srcRect/>
          <a:stretch>
            <a:fillRect/>
          </a:stretch>
        </p:blipFill>
        <p:spPr bwMode="auto">
          <a:xfrm>
            <a:off x="357158" y="5857892"/>
            <a:ext cx="714375" cy="684212"/>
          </a:xfrm>
          <a:prstGeom prst="rect">
            <a:avLst/>
          </a:prstGeom>
          <a:noFill/>
          <a:ln w="9525">
            <a:noFill/>
            <a:miter lim="800000"/>
            <a:headEnd/>
            <a:tailEnd/>
          </a:ln>
          <a:effectLst>
            <a:glow rad="228600">
              <a:schemeClr val="accent4">
                <a:satMod val="175000"/>
                <a:alpha val="40000"/>
              </a:schemeClr>
            </a:glow>
          </a:effectLst>
        </p:spPr>
      </p:pic>
      <p:pic>
        <p:nvPicPr>
          <p:cNvPr id="12" name="Picture 23" descr="J0095743"/>
          <p:cNvPicPr>
            <a:picLocks noChangeAspect="1" noChangeArrowheads="1" noCrop="1"/>
          </p:cNvPicPr>
          <p:nvPr/>
        </p:nvPicPr>
        <p:blipFill>
          <a:blip r:embed="rId4"/>
          <a:srcRect/>
          <a:stretch>
            <a:fillRect/>
          </a:stretch>
        </p:blipFill>
        <p:spPr bwMode="auto">
          <a:xfrm>
            <a:off x="5357818" y="5715016"/>
            <a:ext cx="714375" cy="684212"/>
          </a:xfrm>
          <a:prstGeom prst="rect">
            <a:avLst/>
          </a:prstGeom>
          <a:noFill/>
          <a:ln w="9525">
            <a:noFill/>
            <a:miter lim="800000"/>
            <a:headEnd/>
            <a:tailEnd/>
          </a:ln>
          <a:effectLst>
            <a:glow rad="228600">
              <a:schemeClr val="accent4">
                <a:satMod val="175000"/>
                <a:alpha val="40000"/>
              </a:schemeClr>
            </a:glow>
          </a:effectLst>
        </p:spPr>
      </p:pic>
      <p:pic>
        <p:nvPicPr>
          <p:cNvPr id="13" name="Picture 23" descr="J0095743"/>
          <p:cNvPicPr>
            <a:picLocks noChangeAspect="1" noChangeArrowheads="1" noCrop="1"/>
          </p:cNvPicPr>
          <p:nvPr/>
        </p:nvPicPr>
        <p:blipFill>
          <a:blip r:embed="rId4"/>
          <a:srcRect/>
          <a:stretch>
            <a:fillRect/>
          </a:stretch>
        </p:blipFill>
        <p:spPr bwMode="auto">
          <a:xfrm>
            <a:off x="4071934" y="5786454"/>
            <a:ext cx="714375" cy="684212"/>
          </a:xfrm>
          <a:prstGeom prst="rect">
            <a:avLst/>
          </a:prstGeom>
          <a:noFill/>
          <a:ln w="9525">
            <a:noFill/>
            <a:miter lim="800000"/>
            <a:headEnd/>
            <a:tailEnd/>
          </a:ln>
          <a:effectLst>
            <a:glow rad="228600">
              <a:schemeClr val="accent4">
                <a:satMod val="175000"/>
                <a:alpha val="40000"/>
              </a:schemeClr>
            </a:glow>
          </a:effectLst>
        </p:spPr>
      </p:pic>
      <p:pic>
        <p:nvPicPr>
          <p:cNvPr id="14" name="Picture 23" descr="J0095743"/>
          <p:cNvPicPr>
            <a:picLocks noChangeAspect="1" noChangeArrowheads="1" noCrop="1"/>
          </p:cNvPicPr>
          <p:nvPr/>
        </p:nvPicPr>
        <p:blipFill>
          <a:blip r:embed="rId4"/>
          <a:srcRect/>
          <a:stretch>
            <a:fillRect/>
          </a:stretch>
        </p:blipFill>
        <p:spPr bwMode="auto">
          <a:xfrm>
            <a:off x="2786050" y="5786454"/>
            <a:ext cx="714375" cy="684212"/>
          </a:xfrm>
          <a:prstGeom prst="rect">
            <a:avLst/>
          </a:prstGeom>
          <a:noFill/>
          <a:ln w="9525">
            <a:noFill/>
            <a:miter lim="800000"/>
            <a:headEnd/>
            <a:tailEnd/>
          </a:ln>
          <a:effectLst>
            <a:glow rad="228600">
              <a:schemeClr val="accent4">
                <a:satMod val="175000"/>
                <a:alpha val="40000"/>
              </a:schemeClr>
            </a:glow>
          </a:effectLst>
        </p:spPr>
      </p:pic>
      <p:pic>
        <p:nvPicPr>
          <p:cNvPr id="15" name="Picture 23" descr="J0095743"/>
          <p:cNvPicPr>
            <a:picLocks noChangeAspect="1" noChangeArrowheads="1" noCrop="1"/>
          </p:cNvPicPr>
          <p:nvPr/>
        </p:nvPicPr>
        <p:blipFill>
          <a:blip r:embed="rId4"/>
          <a:srcRect/>
          <a:stretch>
            <a:fillRect/>
          </a:stretch>
        </p:blipFill>
        <p:spPr bwMode="auto">
          <a:xfrm>
            <a:off x="1571604" y="5786454"/>
            <a:ext cx="714375" cy="684212"/>
          </a:xfrm>
          <a:prstGeom prst="rect">
            <a:avLst/>
          </a:prstGeom>
          <a:noFill/>
          <a:ln w="9525">
            <a:noFill/>
            <a:miter lim="800000"/>
            <a:headEnd/>
            <a:tailEnd/>
          </a:ln>
          <a:effectLst>
            <a:glow rad="228600">
              <a:schemeClr val="accent4">
                <a:satMod val="175000"/>
                <a:alpha val="40000"/>
              </a:schemeClr>
            </a:glow>
          </a:effectLst>
        </p:spPr>
      </p:pic>
      <p:pic>
        <p:nvPicPr>
          <p:cNvPr id="16" name="Picture 23" descr="J0095743"/>
          <p:cNvPicPr>
            <a:picLocks noChangeAspect="1" noChangeArrowheads="1" noCrop="1"/>
          </p:cNvPicPr>
          <p:nvPr/>
        </p:nvPicPr>
        <p:blipFill>
          <a:blip r:embed="rId4"/>
          <a:srcRect/>
          <a:stretch>
            <a:fillRect/>
          </a:stretch>
        </p:blipFill>
        <p:spPr bwMode="auto">
          <a:xfrm>
            <a:off x="7929586" y="5715016"/>
            <a:ext cx="714375" cy="684212"/>
          </a:xfrm>
          <a:prstGeom prst="rect">
            <a:avLst/>
          </a:prstGeom>
          <a:noFill/>
          <a:ln w="9525">
            <a:noFill/>
            <a:miter lim="800000"/>
            <a:headEnd/>
            <a:tailEnd/>
          </a:ln>
          <a:effectLst>
            <a:glow rad="228600">
              <a:schemeClr val="accent4">
                <a:satMod val="175000"/>
                <a:alpha val="40000"/>
              </a:schemeClr>
            </a:glow>
          </a:effectLst>
        </p:spPr>
      </p:pic>
      <p:pic>
        <p:nvPicPr>
          <p:cNvPr id="17" name="Picture 23" descr="J0095743"/>
          <p:cNvPicPr>
            <a:picLocks noChangeAspect="1" noChangeArrowheads="1" noCrop="1"/>
          </p:cNvPicPr>
          <p:nvPr/>
        </p:nvPicPr>
        <p:blipFill>
          <a:blip r:embed="rId4"/>
          <a:srcRect/>
          <a:stretch>
            <a:fillRect/>
          </a:stretch>
        </p:blipFill>
        <p:spPr bwMode="auto">
          <a:xfrm>
            <a:off x="6715140" y="5715016"/>
            <a:ext cx="714375" cy="684212"/>
          </a:xfrm>
          <a:prstGeom prst="rect">
            <a:avLst/>
          </a:prstGeom>
          <a:noFill/>
          <a:ln w="9525">
            <a:noFill/>
            <a:miter lim="800000"/>
            <a:headEnd/>
            <a:tailEnd/>
          </a:ln>
          <a:effectLst>
            <a:glow rad="228600">
              <a:schemeClr val="accent4">
                <a:satMod val="175000"/>
                <a:alpha val="40000"/>
              </a:schemeClr>
            </a:glow>
          </a:effectLst>
        </p:spPr>
      </p:pic>
      <p:sp>
        <p:nvSpPr>
          <p:cNvPr id="23" name="TextBox 22"/>
          <p:cNvSpPr txBox="1"/>
          <p:nvPr/>
        </p:nvSpPr>
        <p:spPr>
          <a:xfrm>
            <a:off x="928662" y="1000108"/>
            <a:ext cx="4929222" cy="2308324"/>
          </a:xfrm>
          <a:prstGeom prst="rect">
            <a:avLst/>
          </a:prstGeom>
          <a:noFill/>
        </p:spPr>
        <p:txBody>
          <a:bodyPr wrap="square" rtlCol="0">
            <a:spAutoFit/>
          </a:bodyPr>
          <a:lstStyle/>
          <a:p>
            <a:pPr algn="ctr"/>
            <a:r>
              <a:rPr lang="kk-KZ" sz="4800" dirty="0" smtClean="0">
                <a:solidFill>
                  <a:srgbClr val="FFFF00"/>
                </a:solidFill>
                <a:latin typeface="Times New Roman" pitchFamily="18" charset="0"/>
                <a:cs typeface="Times New Roman" pitchFamily="18" charset="0"/>
              </a:rPr>
              <a:t>Адамгершіліктің қарапайым қағидалары </a:t>
            </a:r>
            <a:endParaRPr lang="ru-RU" sz="4800" dirty="0">
              <a:solidFill>
                <a:srgbClr val="FFFF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500" fill="hold"/>
                                        <p:tgtEl>
                                          <p:spTgt spid="3"/>
                                        </p:tgtEl>
                                      </p:cBhvr>
                                      <p:by x="150000" y="150000"/>
                                    </p:animScale>
                                  </p:childTnLst>
                                </p:cTn>
                              </p:par>
                            </p:childTnLst>
                          </p:cTn>
                        </p:par>
                        <p:par>
                          <p:cTn id="7" fill="hold">
                            <p:stCondLst>
                              <p:cond delay="500"/>
                            </p:stCondLst>
                            <p:childTnLst>
                              <p:par>
                                <p:cTn id="8" presetID="6" presetClass="emph" presetSubtype="0" fill="hold" nodeType="afterEffect">
                                  <p:stCondLst>
                                    <p:cond delay="0"/>
                                  </p:stCondLst>
                                  <p:childTnLst>
                                    <p:animScale>
                                      <p:cBhvr>
                                        <p:cTn id="9" dur="500" fill="hold"/>
                                        <p:tgtEl>
                                          <p:spTgt spid="4"/>
                                        </p:tgtEl>
                                      </p:cBhvr>
                                      <p:by x="150000" y="150000"/>
                                    </p:animScale>
                                  </p:childTnLst>
                                </p:cTn>
                              </p:par>
                            </p:childTnLst>
                          </p:cTn>
                        </p:par>
                        <p:par>
                          <p:cTn id="10" fill="hold">
                            <p:stCondLst>
                              <p:cond delay="1000"/>
                            </p:stCondLst>
                            <p:childTnLst>
                              <p:par>
                                <p:cTn id="11" presetID="6" presetClass="emph" presetSubtype="0" fill="hold" nodeType="afterEffect">
                                  <p:stCondLst>
                                    <p:cond delay="0"/>
                                  </p:stCondLst>
                                  <p:childTnLst>
                                    <p:animScale>
                                      <p:cBhvr>
                                        <p:cTn id="12" dur="2000" fill="hold"/>
                                        <p:tgtEl>
                                          <p:spTgt spid="5"/>
                                        </p:tgtEl>
                                      </p:cBhvr>
                                      <p:by x="150000" y="150000"/>
                                    </p:animScale>
                                  </p:childTnLst>
                                </p:cTn>
                              </p:par>
                            </p:childTnLst>
                          </p:cTn>
                        </p:par>
                        <p:par>
                          <p:cTn id="13" fill="hold">
                            <p:stCondLst>
                              <p:cond delay="3000"/>
                            </p:stCondLst>
                            <p:childTnLst>
                              <p:par>
                                <p:cTn id="14" presetID="6" presetClass="emph" presetSubtype="0" fill="hold" nodeType="afterEffect">
                                  <p:stCondLst>
                                    <p:cond delay="0"/>
                                  </p:stCondLst>
                                  <p:childTnLst>
                                    <p:animScale>
                                      <p:cBhvr>
                                        <p:cTn id="15" dur="1000" fill="hold"/>
                                        <p:tgtEl>
                                          <p:spTgt spid="6"/>
                                        </p:tgtEl>
                                      </p:cBhvr>
                                      <p:by x="150000" y="150000"/>
                                    </p:animScale>
                                  </p:childTnLst>
                                </p:cTn>
                              </p:par>
                            </p:childTnLst>
                          </p:cTn>
                        </p:par>
                        <p:par>
                          <p:cTn id="16" fill="hold">
                            <p:stCondLst>
                              <p:cond delay="4000"/>
                            </p:stCondLst>
                            <p:childTnLst>
                              <p:par>
                                <p:cTn id="17" presetID="6" presetClass="emph" presetSubtype="0" fill="hold" nodeType="afterEffect">
                                  <p:stCondLst>
                                    <p:cond delay="0"/>
                                  </p:stCondLst>
                                  <p:childTnLst>
                                    <p:animScale>
                                      <p:cBhvr>
                                        <p:cTn id="18" dur="2000" fill="hold"/>
                                        <p:tgtEl>
                                          <p:spTgt spid="7"/>
                                        </p:tgtEl>
                                      </p:cBhvr>
                                      <p:by x="150000" y="150000"/>
                                    </p:animScale>
                                  </p:childTnLst>
                                </p:cTn>
                              </p:par>
                            </p:childTnLst>
                          </p:cTn>
                        </p:par>
                        <p:par>
                          <p:cTn id="19" fill="hold">
                            <p:stCondLst>
                              <p:cond delay="6000"/>
                            </p:stCondLst>
                            <p:childTnLst>
                              <p:par>
                                <p:cTn id="20" presetID="6" presetClass="emph" presetSubtype="0" fill="hold" nodeType="afterEffect">
                                  <p:stCondLst>
                                    <p:cond delay="0"/>
                                  </p:stCondLst>
                                  <p:childTnLst>
                                    <p:animScale>
                                      <p:cBhvr>
                                        <p:cTn id="21" dur="500" fill="hold"/>
                                        <p:tgtEl>
                                          <p:spTgt spid="8"/>
                                        </p:tgtEl>
                                      </p:cBhvr>
                                      <p:by x="150000" y="150000"/>
                                    </p:animScale>
                                  </p:childTnLst>
                                </p:cTn>
                              </p:par>
                            </p:childTnLst>
                          </p:cTn>
                        </p:par>
                        <p:par>
                          <p:cTn id="22" fill="hold">
                            <p:stCondLst>
                              <p:cond delay="6500"/>
                            </p:stCondLst>
                            <p:childTnLst>
                              <p:par>
                                <p:cTn id="23" presetID="6" presetClass="emph" presetSubtype="0" fill="hold" nodeType="afterEffect">
                                  <p:stCondLst>
                                    <p:cond delay="0"/>
                                  </p:stCondLst>
                                  <p:childTnLst>
                                    <p:animScale>
                                      <p:cBhvr>
                                        <p:cTn id="24" dur="1000" fill="hold"/>
                                        <p:tgtEl>
                                          <p:spTgt spid="9"/>
                                        </p:tgtEl>
                                      </p:cBhvr>
                                      <p:by x="150000" y="150000"/>
                                    </p:animScale>
                                  </p:childTnLst>
                                </p:cTn>
                              </p:par>
                            </p:childTnLst>
                          </p:cTn>
                        </p:par>
                        <p:par>
                          <p:cTn id="25" fill="hold">
                            <p:stCondLst>
                              <p:cond delay="7500"/>
                            </p:stCondLst>
                            <p:childTnLst>
                              <p:par>
                                <p:cTn id="26" presetID="6" presetClass="emph" presetSubtype="0" fill="hold" nodeType="afterEffect">
                                  <p:stCondLst>
                                    <p:cond delay="0"/>
                                  </p:stCondLst>
                                  <p:childTnLst>
                                    <p:animScale>
                                      <p:cBhvr>
                                        <p:cTn id="27" dur="1000" fill="hold"/>
                                        <p:tgtEl>
                                          <p:spTgt spid="11"/>
                                        </p:tgtEl>
                                      </p:cBhvr>
                                      <p:by x="150000" y="150000"/>
                                    </p:animScale>
                                  </p:childTnLst>
                                </p:cTn>
                              </p:par>
                            </p:childTnLst>
                          </p:cTn>
                        </p:par>
                        <p:par>
                          <p:cTn id="28" fill="hold">
                            <p:stCondLst>
                              <p:cond delay="8500"/>
                            </p:stCondLst>
                            <p:childTnLst>
                              <p:par>
                                <p:cTn id="29" presetID="6" presetClass="emph" presetSubtype="0" fill="hold" nodeType="afterEffect">
                                  <p:stCondLst>
                                    <p:cond delay="0"/>
                                  </p:stCondLst>
                                  <p:childTnLst>
                                    <p:animScale>
                                      <p:cBhvr>
                                        <p:cTn id="30" dur="1000" fill="hold"/>
                                        <p:tgtEl>
                                          <p:spTgt spid="12"/>
                                        </p:tgtEl>
                                      </p:cBhvr>
                                      <p:by x="150000" y="150000"/>
                                    </p:animScale>
                                  </p:childTnLst>
                                </p:cTn>
                              </p:par>
                            </p:childTnLst>
                          </p:cTn>
                        </p:par>
                        <p:par>
                          <p:cTn id="31" fill="hold">
                            <p:stCondLst>
                              <p:cond delay="9500"/>
                            </p:stCondLst>
                            <p:childTnLst>
                              <p:par>
                                <p:cTn id="32" presetID="6" presetClass="emph" presetSubtype="0" fill="hold" nodeType="afterEffect">
                                  <p:stCondLst>
                                    <p:cond delay="0"/>
                                  </p:stCondLst>
                                  <p:childTnLst>
                                    <p:animScale>
                                      <p:cBhvr>
                                        <p:cTn id="33" dur="500" fill="hold"/>
                                        <p:tgtEl>
                                          <p:spTgt spid="13"/>
                                        </p:tgtEl>
                                      </p:cBhvr>
                                      <p:by x="150000" y="150000"/>
                                    </p:animScale>
                                  </p:childTnLst>
                                </p:cTn>
                              </p:par>
                            </p:childTnLst>
                          </p:cTn>
                        </p:par>
                        <p:par>
                          <p:cTn id="34" fill="hold">
                            <p:stCondLst>
                              <p:cond delay="10000"/>
                            </p:stCondLst>
                            <p:childTnLst>
                              <p:par>
                                <p:cTn id="35" presetID="6" presetClass="emph" presetSubtype="0" fill="hold" nodeType="afterEffect">
                                  <p:stCondLst>
                                    <p:cond delay="0"/>
                                  </p:stCondLst>
                                  <p:childTnLst>
                                    <p:animScale>
                                      <p:cBhvr>
                                        <p:cTn id="36" dur="500" fill="hold"/>
                                        <p:tgtEl>
                                          <p:spTgt spid="14"/>
                                        </p:tgtEl>
                                      </p:cBhvr>
                                      <p:by x="150000" y="150000"/>
                                    </p:animScale>
                                  </p:childTnLst>
                                </p:cTn>
                              </p:par>
                            </p:childTnLst>
                          </p:cTn>
                        </p:par>
                        <p:par>
                          <p:cTn id="37" fill="hold">
                            <p:stCondLst>
                              <p:cond delay="10500"/>
                            </p:stCondLst>
                            <p:childTnLst>
                              <p:par>
                                <p:cTn id="38" presetID="6" presetClass="emph" presetSubtype="0" fill="hold" nodeType="afterEffect">
                                  <p:stCondLst>
                                    <p:cond delay="0"/>
                                  </p:stCondLst>
                                  <p:childTnLst>
                                    <p:animScale>
                                      <p:cBhvr>
                                        <p:cTn id="39" dur="1000" fill="hold"/>
                                        <p:tgtEl>
                                          <p:spTgt spid="15"/>
                                        </p:tgtEl>
                                      </p:cBhvr>
                                      <p:by x="150000" y="150000"/>
                                    </p:animScale>
                                  </p:childTnLst>
                                </p:cTn>
                              </p:par>
                            </p:childTnLst>
                          </p:cTn>
                        </p:par>
                        <p:par>
                          <p:cTn id="40" fill="hold">
                            <p:stCondLst>
                              <p:cond delay="11500"/>
                            </p:stCondLst>
                            <p:childTnLst>
                              <p:par>
                                <p:cTn id="41" presetID="6" presetClass="emph" presetSubtype="0" fill="hold" nodeType="afterEffect">
                                  <p:stCondLst>
                                    <p:cond delay="0"/>
                                  </p:stCondLst>
                                  <p:childTnLst>
                                    <p:animScale>
                                      <p:cBhvr>
                                        <p:cTn id="42" dur="500" fill="hold"/>
                                        <p:tgtEl>
                                          <p:spTgt spid="16"/>
                                        </p:tgtEl>
                                      </p:cBhvr>
                                      <p:by x="150000" y="150000"/>
                                    </p:animScale>
                                  </p:childTnLst>
                                </p:cTn>
                              </p:par>
                            </p:childTnLst>
                          </p:cTn>
                        </p:par>
                        <p:par>
                          <p:cTn id="43" fill="hold">
                            <p:stCondLst>
                              <p:cond delay="12000"/>
                            </p:stCondLst>
                            <p:childTnLst>
                              <p:par>
                                <p:cTn id="44" presetID="6" presetClass="emph" presetSubtype="0" fill="hold" nodeType="afterEffect">
                                  <p:stCondLst>
                                    <p:cond delay="0"/>
                                  </p:stCondLst>
                                  <p:childTnLst>
                                    <p:animScale>
                                      <p:cBhvr>
                                        <p:cTn id="45" dur="500" fill="hold"/>
                                        <p:tgtEl>
                                          <p:spTgt spid="1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1214414" y="928670"/>
            <a:ext cx="6715172"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609725" algn="l"/>
              </a:tabLst>
            </a:pPr>
            <a:endParaRPr kumimoji="0" lang="kk-KZ"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609725" algn="l"/>
              </a:tabLst>
            </a:pPr>
            <a:endParaRPr lang="kk-KZ" sz="1400"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609725" algn="l"/>
              </a:tabLst>
            </a:pPr>
            <a:endParaRPr kumimoji="0" lang="kk-KZ"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609725" algn="l"/>
              </a:tabLst>
            </a:pPr>
            <a:endParaRPr lang="kk-KZ" sz="1400" dirty="0" smtClean="0">
              <a:latin typeface="Arial" pitchFamily="34" charset="0"/>
              <a:ea typeface="Times New Roman" pitchFamily="18" charset="0"/>
              <a:cs typeface="Arial" pitchFamily="34" charset="0"/>
            </a:endParaRPr>
          </a:p>
        </p:txBody>
      </p:sp>
      <p:sp>
        <p:nvSpPr>
          <p:cNvPr id="5" name="Вертикальный свиток 4"/>
          <p:cNvSpPr/>
          <p:nvPr/>
        </p:nvSpPr>
        <p:spPr>
          <a:xfrm>
            <a:off x="0" y="1500174"/>
            <a:ext cx="2571768" cy="2214578"/>
          </a:xfrm>
          <a:prstGeom prst="verticalScroll">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kk-KZ" sz="2800" dirty="0" smtClean="0">
                <a:ln w="18415" cmpd="sng">
                  <a:solidFill>
                    <a:srgbClr val="C00000"/>
                  </a:solidFill>
                  <a:prstDash val="solid"/>
                </a:ln>
                <a:solidFill>
                  <a:srgbClr val="C00000"/>
                </a:solidFill>
                <a:latin typeface="Franklin Gothic Medium" pitchFamily="34" charset="0"/>
                <a:cs typeface="Times New Roman" pitchFamily="18" charset="0"/>
              </a:rPr>
              <a:t>Амандасу</a:t>
            </a:r>
            <a:endParaRPr lang="ru-RU" sz="2800" dirty="0">
              <a:ln w="18415" cmpd="sng">
                <a:solidFill>
                  <a:srgbClr val="C00000"/>
                </a:solidFill>
                <a:prstDash val="solid"/>
              </a:ln>
              <a:solidFill>
                <a:srgbClr val="C00000"/>
              </a:solidFill>
              <a:latin typeface="Franklin Gothic Medium" pitchFamily="34" charset="0"/>
              <a:cs typeface="Times New Roman" pitchFamily="18" charset="0"/>
            </a:endParaRPr>
          </a:p>
        </p:txBody>
      </p:sp>
      <p:sp>
        <p:nvSpPr>
          <p:cNvPr id="6" name="Вертикальный свиток 5"/>
          <p:cNvSpPr/>
          <p:nvPr/>
        </p:nvSpPr>
        <p:spPr>
          <a:xfrm>
            <a:off x="2143108" y="1500174"/>
            <a:ext cx="2571768" cy="2214578"/>
          </a:xfrm>
          <a:prstGeom prst="verticalScroll">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kk-KZ" sz="2800" dirty="0" smtClean="0">
                <a:ln w="18415" cmpd="sng">
                  <a:solidFill>
                    <a:srgbClr val="C00000"/>
                  </a:solidFill>
                  <a:prstDash val="solid"/>
                </a:ln>
                <a:solidFill>
                  <a:srgbClr val="C00000"/>
                </a:solidFill>
                <a:latin typeface="Franklin Gothic Medium" pitchFamily="34" charset="0"/>
                <a:cs typeface="Times New Roman" pitchFamily="18" charset="0"/>
              </a:rPr>
              <a:t>Үлкенді құрметтеу</a:t>
            </a:r>
            <a:endParaRPr lang="ru-RU" sz="2800" dirty="0">
              <a:ln w="18415" cmpd="sng">
                <a:solidFill>
                  <a:srgbClr val="C00000"/>
                </a:solidFill>
                <a:prstDash val="solid"/>
              </a:ln>
              <a:solidFill>
                <a:srgbClr val="C00000"/>
              </a:solidFill>
              <a:latin typeface="Franklin Gothic Medium" pitchFamily="34" charset="0"/>
              <a:cs typeface="Times New Roman" pitchFamily="18" charset="0"/>
            </a:endParaRPr>
          </a:p>
        </p:txBody>
      </p:sp>
      <p:sp>
        <p:nvSpPr>
          <p:cNvPr id="7" name="Вертикальный свиток 6"/>
          <p:cNvSpPr/>
          <p:nvPr/>
        </p:nvSpPr>
        <p:spPr>
          <a:xfrm>
            <a:off x="4286248" y="1500174"/>
            <a:ext cx="2571768" cy="2214578"/>
          </a:xfrm>
          <a:prstGeom prst="verticalScroll">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2800" b="1" dirty="0" err="1" smtClean="0">
                <a:solidFill>
                  <a:srgbClr val="C00000"/>
                </a:solidFill>
                <a:effectLst>
                  <a:outerShdw blurRad="38100" dist="38100" dir="2700000" algn="tl">
                    <a:srgbClr val="000000">
                      <a:alpha val="43137"/>
                    </a:srgbClr>
                  </a:outerShdw>
                </a:effectLst>
                <a:latin typeface="Franklin Gothic Medium" pitchFamily="34" charset="0"/>
              </a:rPr>
              <a:t>Кешірімді</a:t>
            </a:r>
            <a:r>
              <a:rPr lang="ru-RU" sz="2800" b="1" dirty="0" smtClean="0">
                <a:solidFill>
                  <a:srgbClr val="C00000"/>
                </a:solidFill>
                <a:effectLst>
                  <a:outerShdw blurRad="38100" dist="38100" dir="2700000" algn="tl">
                    <a:srgbClr val="000000">
                      <a:alpha val="43137"/>
                    </a:srgbClr>
                  </a:outerShdw>
                </a:effectLst>
                <a:latin typeface="Franklin Gothic Medium" pitchFamily="34" charset="0"/>
              </a:rPr>
              <a:t> болу</a:t>
            </a:r>
            <a:endParaRPr lang="ru-RU" sz="2800" b="1" dirty="0">
              <a:ln w="18415" cmpd="sng">
                <a:solidFill>
                  <a:srgbClr val="C00000"/>
                </a:solidFill>
                <a:prstDash val="solid"/>
              </a:ln>
              <a:solidFill>
                <a:srgbClr val="C00000"/>
              </a:solidFill>
              <a:effectLst>
                <a:outerShdw blurRad="38100" dist="38100" dir="2700000" algn="tl">
                  <a:srgbClr val="000000">
                    <a:alpha val="43137"/>
                  </a:srgbClr>
                </a:outerShdw>
              </a:effectLst>
              <a:latin typeface="Franklin Gothic Medium" pitchFamily="34" charset="0"/>
              <a:cs typeface="Times New Roman" pitchFamily="18" charset="0"/>
            </a:endParaRPr>
          </a:p>
        </p:txBody>
      </p:sp>
      <p:sp>
        <p:nvSpPr>
          <p:cNvPr id="8" name="Вертикальный свиток 7"/>
          <p:cNvSpPr/>
          <p:nvPr/>
        </p:nvSpPr>
        <p:spPr>
          <a:xfrm>
            <a:off x="142844" y="3929066"/>
            <a:ext cx="2143140" cy="2214578"/>
          </a:xfrm>
          <a:prstGeom prst="verticalScroll">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kk-KZ" sz="3200" dirty="0" smtClean="0">
                <a:ln w="18415" cmpd="sng">
                  <a:solidFill>
                    <a:srgbClr val="C00000"/>
                  </a:solidFill>
                  <a:prstDash val="solid"/>
                </a:ln>
                <a:solidFill>
                  <a:srgbClr val="C00000"/>
                </a:solidFill>
                <a:latin typeface="Times New Roman" pitchFamily="18" charset="0"/>
                <a:cs typeface="Times New Roman" pitchFamily="18" charset="0"/>
              </a:rPr>
              <a:t>Отанын қорғау</a:t>
            </a:r>
            <a:endParaRPr lang="ru-RU" sz="3200" dirty="0">
              <a:ln w="18415" cmpd="sng">
                <a:solidFill>
                  <a:srgbClr val="C00000"/>
                </a:solidFill>
                <a:prstDash val="solid"/>
              </a:ln>
              <a:solidFill>
                <a:srgbClr val="C00000"/>
              </a:solidFill>
              <a:latin typeface="Times New Roman" pitchFamily="18" charset="0"/>
              <a:cs typeface="Times New Roman" pitchFamily="18" charset="0"/>
            </a:endParaRPr>
          </a:p>
        </p:txBody>
      </p:sp>
      <p:sp>
        <p:nvSpPr>
          <p:cNvPr id="9" name="Вертикальный свиток 8"/>
          <p:cNvSpPr/>
          <p:nvPr/>
        </p:nvSpPr>
        <p:spPr>
          <a:xfrm>
            <a:off x="2143108" y="3929066"/>
            <a:ext cx="2357454" cy="2214578"/>
          </a:xfrm>
          <a:prstGeom prst="verticalScroll">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kk-KZ" sz="3200" dirty="0" smtClean="0">
                <a:ln w="18415" cmpd="sng">
                  <a:solidFill>
                    <a:srgbClr val="C00000"/>
                  </a:solidFill>
                  <a:prstDash val="solid"/>
                </a:ln>
                <a:solidFill>
                  <a:srgbClr val="C00000"/>
                </a:solidFill>
                <a:latin typeface="Times New Roman" pitchFamily="18" charset="0"/>
                <a:cs typeface="Times New Roman" pitchFamily="18" charset="0"/>
              </a:rPr>
              <a:t>Дінін </a:t>
            </a:r>
            <a:r>
              <a:rPr lang="kk-KZ" sz="3200" dirty="0" smtClean="0">
                <a:ln w="18415" cmpd="sng">
                  <a:solidFill>
                    <a:srgbClr val="C00000"/>
                  </a:solidFill>
                  <a:prstDash val="solid"/>
                </a:ln>
                <a:solidFill>
                  <a:srgbClr val="C00000"/>
                </a:solidFill>
                <a:latin typeface="Times New Roman" pitchFamily="18" charset="0"/>
                <a:cs typeface="Times New Roman" pitchFamily="18" charset="0"/>
              </a:rPr>
              <a:t>сатпау</a:t>
            </a:r>
            <a:endParaRPr lang="ru-RU" sz="3200" dirty="0">
              <a:ln w="18415" cmpd="sng">
                <a:solidFill>
                  <a:srgbClr val="C00000"/>
                </a:solidFill>
                <a:prstDash val="solid"/>
              </a:ln>
              <a:solidFill>
                <a:srgbClr val="C00000"/>
              </a:solidFill>
              <a:latin typeface="Times New Roman" pitchFamily="18" charset="0"/>
              <a:cs typeface="Times New Roman" pitchFamily="18" charset="0"/>
            </a:endParaRPr>
          </a:p>
        </p:txBody>
      </p:sp>
      <p:sp>
        <p:nvSpPr>
          <p:cNvPr id="10" name="Прямоугольник 9"/>
          <p:cNvSpPr/>
          <p:nvPr/>
        </p:nvSpPr>
        <p:spPr>
          <a:xfrm>
            <a:off x="714349" y="428604"/>
            <a:ext cx="8429652" cy="584775"/>
          </a:xfrm>
          <a:prstGeom prst="rect">
            <a:avLst/>
          </a:prstGeom>
        </p:spPr>
        <p:txBody>
          <a:bodyPr wrap="square">
            <a:spAutoFit/>
          </a:bodyPr>
          <a:lstStyle/>
          <a:p>
            <a:pPr algn="ctr"/>
            <a:r>
              <a:rPr lang="kk-KZ" sz="3200" b="1" dirty="0" smtClean="0">
                <a:latin typeface="Times New Roman" pitchFamily="18" charset="0"/>
                <a:cs typeface="Times New Roman" pitchFamily="18" charset="0"/>
              </a:rPr>
              <a:t>Адамгершіліктің қарапайым қағидалары </a:t>
            </a:r>
            <a:endParaRPr lang="ru-RU" sz="3200" b="1" dirty="0">
              <a:latin typeface="Times New Roman" pitchFamily="18" charset="0"/>
              <a:cs typeface="Times New Roman" pitchFamily="18" charset="0"/>
            </a:endParaRPr>
          </a:p>
        </p:txBody>
      </p:sp>
      <p:sp>
        <p:nvSpPr>
          <p:cNvPr id="12" name="Вертикальный свиток 11"/>
          <p:cNvSpPr/>
          <p:nvPr/>
        </p:nvSpPr>
        <p:spPr>
          <a:xfrm>
            <a:off x="4357686" y="3929066"/>
            <a:ext cx="2428892" cy="2214578"/>
          </a:xfrm>
          <a:prstGeom prst="verticalScroll">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2800" b="1" dirty="0" err="1" smtClean="0">
                <a:solidFill>
                  <a:srgbClr val="C00000"/>
                </a:solidFill>
                <a:effectLst>
                  <a:outerShdw blurRad="38100" dist="38100" dir="2700000" algn="tl">
                    <a:srgbClr val="000000">
                      <a:alpha val="43137"/>
                    </a:srgbClr>
                  </a:outerShdw>
                </a:effectLst>
                <a:latin typeface="Franklin Gothic Medium" pitchFamily="34" charset="0"/>
              </a:rPr>
              <a:t>Сөйлесе </a:t>
            </a:r>
            <a:r>
              <a:rPr lang="ru-RU" sz="2800" b="1" dirty="0" err="1" smtClean="0">
                <a:solidFill>
                  <a:srgbClr val="C00000"/>
                </a:solidFill>
                <a:effectLst>
                  <a:outerShdw blurRad="38100" dist="38100" dir="2700000" algn="tl">
                    <a:srgbClr val="000000">
                      <a:alpha val="43137"/>
                    </a:srgbClr>
                  </a:outerShdw>
                </a:effectLst>
                <a:latin typeface="Franklin Gothic Medium" pitchFamily="34" charset="0"/>
              </a:rPr>
              <a:t>білу</a:t>
            </a:r>
            <a:endParaRPr lang="ru-RU" sz="2800" b="1" dirty="0">
              <a:ln w="18415" cmpd="sng">
                <a:solidFill>
                  <a:srgbClr val="C00000"/>
                </a:solidFill>
                <a:prstDash val="solid"/>
              </a:ln>
              <a:solidFill>
                <a:srgbClr val="C00000"/>
              </a:solidFill>
              <a:effectLst>
                <a:outerShdw blurRad="38100" dist="38100" dir="2700000" algn="tl">
                  <a:srgbClr val="000000">
                    <a:alpha val="43137"/>
                  </a:srgbClr>
                </a:outerShdw>
              </a:effectLst>
              <a:latin typeface="Franklin Gothic Medium" pitchFamily="34" charset="0"/>
              <a:cs typeface="Times New Roman" pitchFamily="18" charset="0"/>
            </a:endParaRPr>
          </a:p>
        </p:txBody>
      </p:sp>
      <p:sp>
        <p:nvSpPr>
          <p:cNvPr id="13" name="Вертикальный свиток 12"/>
          <p:cNvSpPr/>
          <p:nvPr/>
        </p:nvSpPr>
        <p:spPr>
          <a:xfrm>
            <a:off x="6572264" y="3929066"/>
            <a:ext cx="2428892" cy="2214578"/>
          </a:xfrm>
          <a:prstGeom prst="verticalScroll">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2800" b="1" dirty="0" err="1" smtClean="0">
                <a:solidFill>
                  <a:srgbClr val="C00000"/>
                </a:solidFill>
                <a:effectLst>
                  <a:outerShdw blurRad="38100" dist="38100" dir="2700000" algn="tl">
                    <a:srgbClr val="000000">
                      <a:alpha val="43137"/>
                    </a:srgbClr>
                  </a:outerShdw>
                </a:effectLst>
                <a:latin typeface="Franklin Gothic Medium" pitchFamily="34" charset="0"/>
              </a:rPr>
              <a:t>Уәдеде </a:t>
            </a:r>
            <a:r>
              <a:rPr lang="ru-RU" sz="2800" b="1" dirty="0" err="1" smtClean="0">
                <a:solidFill>
                  <a:srgbClr val="C00000"/>
                </a:solidFill>
                <a:effectLst>
                  <a:outerShdw blurRad="38100" dist="38100" dir="2700000" algn="tl">
                    <a:srgbClr val="000000">
                      <a:alpha val="43137"/>
                    </a:srgbClr>
                  </a:outerShdw>
                </a:effectLst>
                <a:latin typeface="Franklin Gothic Medium" pitchFamily="34" charset="0"/>
              </a:rPr>
              <a:t>тұру</a:t>
            </a:r>
            <a:endParaRPr lang="ru-RU" sz="2800" b="1" dirty="0">
              <a:ln w="18415" cmpd="sng">
                <a:solidFill>
                  <a:srgbClr val="C00000"/>
                </a:solidFill>
                <a:prstDash val="solid"/>
              </a:ln>
              <a:solidFill>
                <a:srgbClr val="C00000"/>
              </a:solidFill>
              <a:effectLst>
                <a:outerShdw blurRad="38100" dist="38100" dir="2700000" algn="tl">
                  <a:srgbClr val="000000">
                    <a:alpha val="43137"/>
                  </a:srgbClr>
                </a:outerShdw>
              </a:effectLst>
              <a:latin typeface="Franklin Gothic Medium" pitchFamily="34" charset="0"/>
              <a:cs typeface="Times New Roman" pitchFamily="18" charset="0"/>
            </a:endParaRPr>
          </a:p>
        </p:txBody>
      </p:sp>
      <p:sp>
        <p:nvSpPr>
          <p:cNvPr id="14" name="Вертикальный свиток 13"/>
          <p:cNvSpPr/>
          <p:nvPr/>
        </p:nvSpPr>
        <p:spPr>
          <a:xfrm>
            <a:off x="6572232" y="1500174"/>
            <a:ext cx="2571768" cy="2214578"/>
          </a:xfrm>
          <a:prstGeom prst="verticalScroll">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2600" b="1" dirty="0" err="1" smtClean="0">
                <a:solidFill>
                  <a:srgbClr val="C00000"/>
                </a:solidFill>
                <a:effectLst>
                  <a:outerShdw blurRad="38100" dist="38100" dir="2700000" algn="tl">
                    <a:srgbClr val="000000">
                      <a:alpha val="43137"/>
                    </a:srgbClr>
                  </a:outerShdw>
                </a:effectLst>
                <a:latin typeface="Franklin Gothic Medium" pitchFamily="34" charset="0"/>
                <a:ea typeface="Batang" pitchFamily="18" charset="-127"/>
                <a:cs typeface="Aharoni" pitchFamily="2" charset="-79"/>
              </a:rPr>
              <a:t>Имандылық</a:t>
            </a:r>
            <a:endParaRPr lang="ru-RU" sz="2600" b="1" dirty="0">
              <a:ln w="18415" cmpd="sng">
                <a:solidFill>
                  <a:srgbClr val="C00000"/>
                </a:solidFill>
                <a:prstDash val="solid"/>
              </a:ln>
              <a:solidFill>
                <a:srgbClr val="C00000"/>
              </a:solidFill>
              <a:effectLst>
                <a:outerShdw blurRad="38100" dist="38100" dir="2700000" algn="tl">
                  <a:srgbClr val="000000">
                    <a:alpha val="43137"/>
                  </a:srgbClr>
                </a:outerShdw>
              </a:effectLst>
              <a:latin typeface="Franklin Gothic Medium" pitchFamily="34" charset="0"/>
              <a:ea typeface="Batang" pitchFamily="18" charset="-127"/>
              <a:cs typeface="Aharoni" pitchFamily="2" charset="-79"/>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J0095699">
            <a:hlinkClick r:id="rId2" action="ppaction://hlinksldjump"/>
          </p:cNvPr>
          <p:cNvPicPr>
            <a:picLocks noChangeAspect="1" noChangeArrowheads="1" noCrop="1"/>
          </p:cNvPicPr>
          <p:nvPr/>
        </p:nvPicPr>
        <p:blipFill>
          <a:blip r:embed="rId3"/>
          <a:srcRect/>
          <a:stretch>
            <a:fillRect/>
          </a:stretch>
        </p:blipFill>
        <p:spPr bwMode="auto">
          <a:xfrm>
            <a:off x="0" y="1142984"/>
            <a:ext cx="2357422" cy="2100322"/>
          </a:xfrm>
          <a:prstGeom prst="rect">
            <a:avLst/>
          </a:prstGeom>
          <a:noFill/>
          <a:ln w="9525">
            <a:noFill/>
            <a:miter lim="800000"/>
            <a:headEnd/>
            <a:tailEnd/>
          </a:ln>
        </p:spPr>
      </p:pic>
      <p:pic>
        <p:nvPicPr>
          <p:cNvPr id="3" name="Picture 23" descr="J0095743"/>
          <p:cNvPicPr>
            <a:picLocks noChangeAspect="1" noChangeArrowheads="1" noCrop="1"/>
          </p:cNvPicPr>
          <p:nvPr/>
        </p:nvPicPr>
        <p:blipFill>
          <a:blip r:embed="rId4"/>
          <a:srcRect/>
          <a:stretch>
            <a:fillRect/>
          </a:stretch>
        </p:blipFill>
        <p:spPr bwMode="auto">
          <a:xfrm>
            <a:off x="285720" y="357166"/>
            <a:ext cx="714375" cy="684212"/>
          </a:xfrm>
          <a:prstGeom prst="rect">
            <a:avLst/>
          </a:prstGeom>
          <a:noFill/>
          <a:ln w="9525">
            <a:noFill/>
            <a:miter lim="800000"/>
            <a:headEnd/>
            <a:tailEnd/>
          </a:ln>
          <a:effectLst>
            <a:glow rad="228600">
              <a:schemeClr val="accent4">
                <a:satMod val="175000"/>
                <a:alpha val="40000"/>
              </a:schemeClr>
            </a:glow>
          </a:effectLst>
        </p:spPr>
      </p:pic>
      <p:pic>
        <p:nvPicPr>
          <p:cNvPr id="4" name="Picture 23" descr="J0095743"/>
          <p:cNvPicPr>
            <a:picLocks noChangeAspect="1" noChangeArrowheads="1" noCrop="1"/>
          </p:cNvPicPr>
          <p:nvPr/>
        </p:nvPicPr>
        <p:blipFill>
          <a:blip r:embed="rId4"/>
          <a:srcRect/>
          <a:stretch>
            <a:fillRect/>
          </a:stretch>
        </p:blipFill>
        <p:spPr bwMode="auto">
          <a:xfrm>
            <a:off x="5357818" y="285728"/>
            <a:ext cx="714375" cy="684212"/>
          </a:xfrm>
          <a:prstGeom prst="rect">
            <a:avLst/>
          </a:prstGeom>
          <a:noFill/>
          <a:ln w="9525">
            <a:noFill/>
            <a:miter lim="800000"/>
            <a:headEnd/>
            <a:tailEnd/>
          </a:ln>
          <a:effectLst>
            <a:glow rad="228600">
              <a:schemeClr val="accent4">
                <a:satMod val="175000"/>
                <a:alpha val="40000"/>
              </a:schemeClr>
            </a:glow>
          </a:effectLst>
        </p:spPr>
      </p:pic>
      <p:pic>
        <p:nvPicPr>
          <p:cNvPr id="5" name="Picture 23" descr="J0095743"/>
          <p:cNvPicPr>
            <a:picLocks noChangeAspect="1" noChangeArrowheads="1" noCrop="1"/>
          </p:cNvPicPr>
          <p:nvPr/>
        </p:nvPicPr>
        <p:blipFill>
          <a:blip r:embed="rId4"/>
          <a:srcRect/>
          <a:stretch>
            <a:fillRect/>
          </a:stretch>
        </p:blipFill>
        <p:spPr bwMode="auto">
          <a:xfrm>
            <a:off x="4071934" y="285728"/>
            <a:ext cx="714375" cy="684212"/>
          </a:xfrm>
          <a:prstGeom prst="rect">
            <a:avLst/>
          </a:prstGeom>
          <a:noFill/>
          <a:ln w="9525">
            <a:noFill/>
            <a:miter lim="800000"/>
            <a:headEnd/>
            <a:tailEnd/>
          </a:ln>
          <a:effectLst>
            <a:glow rad="228600">
              <a:schemeClr val="accent4">
                <a:satMod val="175000"/>
                <a:alpha val="40000"/>
              </a:schemeClr>
            </a:glow>
          </a:effectLst>
        </p:spPr>
      </p:pic>
      <p:pic>
        <p:nvPicPr>
          <p:cNvPr id="6" name="Picture 23" descr="J0095743"/>
          <p:cNvPicPr>
            <a:picLocks noChangeAspect="1" noChangeArrowheads="1" noCrop="1"/>
          </p:cNvPicPr>
          <p:nvPr/>
        </p:nvPicPr>
        <p:blipFill>
          <a:blip r:embed="rId4"/>
          <a:srcRect/>
          <a:stretch>
            <a:fillRect/>
          </a:stretch>
        </p:blipFill>
        <p:spPr bwMode="auto">
          <a:xfrm>
            <a:off x="2857488" y="357166"/>
            <a:ext cx="714375" cy="684212"/>
          </a:xfrm>
          <a:prstGeom prst="rect">
            <a:avLst/>
          </a:prstGeom>
          <a:noFill/>
          <a:ln w="9525">
            <a:noFill/>
            <a:miter lim="800000"/>
            <a:headEnd/>
            <a:tailEnd/>
          </a:ln>
          <a:effectLst>
            <a:glow rad="228600">
              <a:schemeClr val="accent4">
                <a:satMod val="175000"/>
                <a:alpha val="40000"/>
              </a:schemeClr>
            </a:glow>
          </a:effectLst>
        </p:spPr>
      </p:pic>
      <p:pic>
        <p:nvPicPr>
          <p:cNvPr id="7" name="Picture 23" descr="J0095743"/>
          <p:cNvPicPr>
            <a:picLocks noChangeAspect="1" noChangeArrowheads="1" noCrop="1"/>
          </p:cNvPicPr>
          <p:nvPr/>
        </p:nvPicPr>
        <p:blipFill>
          <a:blip r:embed="rId4"/>
          <a:srcRect/>
          <a:stretch>
            <a:fillRect/>
          </a:stretch>
        </p:blipFill>
        <p:spPr bwMode="auto">
          <a:xfrm>
            <a:off x="1500166" y="357166"/>
            <a:ext cx="714375" cy="684212"/>
          </a:xfrm>
          <a:prstGeom prst="rect">
            <a:avLst/>
          </a:prstGeom>
          <a:noFill/>
          <a:ln w="9525">
            <a:noFill/>
            <a:miter lim="800000"/>
            <a:headEnd/>
            <a:tailEnd/>
          </a:ln>
          <a:effectLst>
            <a:glow rad="228600">
              <a:schemeClr val="accent4">
                <a:satMod val="175000"/>
                <a:alpha val="40000"/>
              </a:schemeClr>
            </a:glow>
          </a:effectLst>
        </p:spPr>
      </p:pic>
      <p:pic>
        <p:nvPicPr>
          <p:cNvPr id="8" name="Picture 23" descr="J0095743"/>
          <p:cNvPicPr>
            <a:picLocks noChangeAspect="1" noChangeArrowheads="1" noCrop="1"/>
          </p:cNvPicPr>
          <p:nvPr/>
        </p:nvPicPr>
        <p:blipFill>
          <a:blip r:embed="rId4"/>
          <a:srcRect/>
          <a:stretch>
            <a:fillRect/>
          </a:stretch>
        </p:blipFill>
        <p:spPr bwMode="auto">
          <a:xfrm>
            <a:off x="8001024" y="285728"/>
            <a:ext cx="714375" cy="684212"/>
          </a:xfrm>
          <a:prstGeom prst="rect">
            <a:avLst/>
          </a:prstGeom>
          <a:noFill/>
          <a:ln w="9525">
            <a:noFill/>
            <a:miter lim="800000"/>
            <a:headEnd/>
            <a:tailEnd/>
          </a:ln>
          <a:effectLst>
            <a:glow rad="228600">
              <a:schemeClr val="accent4">
                <a:satMod val="175000"/>
                <a:alpha val="40000"/>
              </a:schemeClr>
            </a:glow>
          </a:effectLst>
        </p:spPr>
      </p:pic>
      <p:pic>
        <p:nvPicPr>
          <p:cNvPr id="9" name="Picture 23" descr="J0095743"/>
          <p:cNvPicPr>
            <a:picLocks noChangeAspect="1" noChangeArrowheads="1" noCrop="1"/>
          </p:cNvPicPr>
          <p:nvPr/>
        </p:nvPicPr>
        <p:blipFill>
          <a:blip r:embed="rId4"/>
          <a:srcRect/>
          <a:stretch>
            <a:fillRect/>
          </a:stretch>
        </p:blipFill>
        <p:spPr bwMode="auto">
          <a:xfrm>
            <a:off x="6500826" y="285728"/>
            <a:ext cx="714375" cy="684212"/>
          </a:xfrm>
          <a:prstGeom prst="rect">
            <a:avLst/>
          </a:prstGeom>
          <a:noFill/>
          <a:ln w="9525">
            <a:noFill/>
            <a:miter lim="800000"/>
            <a:headEnd/>
            <a:tailEnd/>
          </a:ln>
          <a:effectLst>
            <a:glow rad="228600">
              <a:schemeClr val="accent4">
                <a:satMod val="175000"/>
                <a:alpha val="40000"/>
              </a:schemeClr>
            </a:glow>
          </a:effectLst>
        </p:spPr>
      </p:pic>
      <p:pic>
        <p:nvPicPr>
          <p:cNvPr id="11" name="Picture 23" descr="J0095743"/>
          <p:cNvPicPr>
            <a:picLocks noChangeAspect="1" noChangeArrowheads="1" noCrop="1"/>
          </p:cNvPicPr>
          <p:nvPr/>
        </p:nvPicPr>
        <p:blipFill>
          <a:blip r:embed="rId4"/>
          <a:srcRect/>
          <a:stretch>
            <a:fillRect/>
          </a:stretch>
        </p:blipFill>
        <p:spPr bwMode="auto">
          <a:xfrm>
            <a:off x="357158" y="5857892"/>
            <a:ext cx="714375" cy="684212"/>
          </a:xfrm>
          <a:prstGeom prst="rect">
            <a:avLst/>
          </a:prstGeom>
          <a:noFill/>
          <a:ln w="9525">
            <a:noFill/>
            <a:miter lim="800000"/>
            <a:headEnd/>
            <a:tailEnd/>
          </a:ln>
          <a:effectLst>
            <a:glow rad="228600">
              <a:schemeClr val="accent4">
                <a:satMod val="175000"/>
                <a:alpha val="40000"/>
              </a:schemeClr>
            </a:glow>
          </a:effectLst>
        </p:spPr>
      </p:pic>
      <p:pic>
        <p:nvPicPr>
          <p:cNvPr id="12" name="Picture 23" descr="J0095743"/>
          <p:cNvPicPr>
            <a:picLocks noChangeAspect="1" noChangeArrowheads="1" noCrop="1"/>
          </p:cNvPicPr>
          <p:nvPr/>
        </p:nvPicPr>
        <p:blipFill>
          <a:blip r:embed="rId4"/>
          <a:srcRect/>
          <a:stretch>
            <a:fillRect/>
          </a:stretch>
        </p:blipFill>
        <p:spPr bwMode="auto">
          <a:xfrm>
            <a:off x="5357818" y="5715016"/>
            <a:ext cx="714375" cy="684212"/>
          </a:xfrm>
          <a:prstGeom prst="rect">
            <a:avLst/>
          </a:prstGeom>
          <a:noFill/>
          <a:ln w="9525">
            <a:noFill/>
            <a:miter lim="800000"/>
            <a:headEnd/>
            <a:tailEnd/>
          </a:ln>
          <a:effectLst>
            <a:glow rad="228600">
              <a:schemeClr val="accent4">
                <a:satMod val="175000"/>
                <a:alpha val="40000"/>
              </a:schemeClr>
            </a:glow>
          </a:effectLst>
        </p:spPr>
      </p:pic>
      <p:pic>
        <p:nvPicPr>
          <p:cNvPr id="13" name="Picture 23" descr="J0095743"/>
          <p:cNvPicPr>
            <a:picLocks noChangeAspect="1" noChangeArrowheads="1" noCrop="1"/>
          </p:cNvPicPr>
          <p:nvPr/>
        </p:nvPicPr>
        <p:blipFill>
          <a:blip r:embed="rId4"/>
          <a:srcRect/>
          <a:stretch>
            <a:fillRect/>
          </a:stretch>
        </p:blipFill>
        <p:spPr bwMode="auto">
          <a:xfrm>
            <a:off x="4071934" y="5786454"/>
            <a:ext cx="714375" cy="684212"/>
          </a:xfrm>
          <a:prstGeom prst="rect">
            <a:avLst/>
          </a:prstGeom>
          <a:noFill/>
          <a:ln w="9525">
            <a:noFill/>
            <a:miter lim="800000"/>
            <a:headEnd/>
            <a:tailEnd/>
          </a:ln>
          <a:effectLst>
            <a:glow rad="228600">
              <a:schemeClr val="accent4">
                <a:satMod val="175000"/>
                <a:alpha val="40000"/>
              </a:schemeClr>
            </a:glow>
          </a:effectLst>
        </p:spPr>
      </p:pic>
      <p:pic>
        <p:nvPicPr>
          <p:cNvPr id="14" name="Picture 23" descr="J0095743"/>
          <p:cNvPicPr>
            <a:picLocks noChangeAspect="1" noChangeArrowheads="1" noCrop="1"/>
          </p:cNvPicPr>
          <p:nvPr/>
        </p:nvPicPr>
        <p:blipFill>
          <a:blip r:embed="rId4"/>
          <a:srcRect/>
          <a:stretch>
            <a:fillRect/>
          </a:stretch>
        </p:blipFill>
        <p:spPr bwMode="auto">
          <a:xfrm>
            <a:off x="2786050" y="5786454"/>
            <a:ext cx="714375" cy="684212"/>
          </a:xfrm>
          <a:prstGeom prst="rect">
            <a:avLst/>
          </a:prstGeom>
          <a:noFill/>
          <a:ln w="9525">
            <a:noFill/>
            <a:miter lim="800000"/>
            <a:headEnd/>
            <a:tailEnd/>
          </a:ln>
          <a:effectLst>
            <a:glow rad="228600">
              <a:schemeClr val="accent4">
                <a:satMod val="175000"/>
                <a:alpha val="40000"/>
              </a:schemeClr>
            </a:glow>
          </a:effectLst>
        </p:spPr>
      </p:pic>
      <p:pic>
        <p:nvPicPr>
          <p:cNvPr id="15" name="Picture 23" descr="J0095743"/>
          <p:cNvPicPr>
            <a:picLocks noChangeAspect="1" noChangeArrowheads="1" noCrop="1"/>
          </p:cNvPicPr>
          <p:nvPr/>
        </p:nvPicPr>
        <p:blipFill>
          <a:blip r:embed="rId4"/>
          <a:srcRect/>
          <a:stretch>
            <a:fillRect/>
          </a:stretch>
        </p:blipFill>
        <p:spPr bwMode="auto">
          <a:xfrm>
            <a:off x="1571604" y="5786454"/>
            <a:ext cx="714375" cy="684212"/>
          </a:xfrm>
          <a:prstGeom prst="rect">
            <a:avLst/>
          </a:prstGeom>
          <a:noFill/>
          <a:ln w="9525">
            <a:noFill/>
            <a:miter lim="800000"/>
            <a:headEnd/>
            <a:tailEnd/>
          </a:ln>
          <a:effectLst>
            <a:glow rad="228600">
              <a:schemeClr val="accent4">
                <a:satMod val="175000"/>
                <a:alpha val="40000"/>
              </a:schemeClr>
            </a:glow>
          </a:effectLst>
        </p:spPr>
      </p:pic>
      <p:pic>
        <p:nvPicPr>
          <p:cNvPr id="16" name="Picture 23" descr="J0095743"/>
          <p:cNvPicPr>
            <a:picLocks noChangeAspect="1" noChangeArrowheads="1" noCrop="1"/>
          </p:cNvPicPr>
          <p:nvPr/>
        </p:nvPicPr>
        <p:blipFill>
          <a:blip r:embed="rId4"/>
          <a:srcRect/>
          <a:stretch>
            <a:fillRect/>
          </a:stretch>
        </p:blipFill>
        <p:spPr bwMode="auto">
          <a:xfrm>
            <a:off x="7929586" y="5715016"/>
            <a:ext cx="714375" cy="684212"/>
          </a:xfrm>
          <a:prstGeom prst="rect">
            <a:avLst/>
          </a:prstGeom>
          <a:noFill/>
          <a:ln w="9525">
            <a:noFill/>
            <a:miter lim="800000"/>
            <a:headEnd/>
            <a:tailEnd/>
          </a:ln>
          <a:effectLst>
            <a:glow rad="228600">
              <a:schemeClr val="accent4">
                <a:satMod val="175000"/>
                <a:alpha val="40000"/>
              </a:schemeClr>
            </a:glow>
          </a:effectLst>
        </p:spPr>
      </p:pic>
      <p:pic>
        <p:nvPicPr>
          <p:cNvPr id="17" name="Picture 23" descr="J0095743"/>
          <p:cNvPicPr>
            <a:picLocks noChangeAspect="1" noChangeArrowheads="1" noCrop="1"/>
          </p:cNvPicPr>
          <p:nvPr/>
        </p:nvPicPr>
        <p:blipFill>
          <a:blip r:embed="rId4"/>
          <a:srcRect/>
          <a:stretch>
            <a:fillRect/>
          </a:stretch>
        </p:blipFill>
        <p:spPr bwMode="auto">
          <a:xfrm>
            <a:off x="6715140" y="5715016"/>
            <a:ext cx="714375" cy="684212"/>
          </a:xfrm>
          <a:prstGeom prst="rect">
            <a:avLst/>
          </a:prstGeom>
          <a:noFill/>
          <a:ln w="9525">
            <a:noFill/>
            <a:miter lim="800000"/>
            <a:headEnd/>
            <a:tailEnd/>
          </a:ln>
          <a:effectLst>
            <a:glow rad="228600">
              <a:schemeClr val="accent4">
                <a:satMod val="175000"/>
                <a:alpha val="40000"/>
              </a:schemeClr>
            </a:glow>
          </a:effectLst>
        </p:spPr>
      </p:pic>
      <p:sp>
        <p:nvSpPr>
          <p:cNvPr id="18" name="Скругленный прямоугольник 17"/>
          <p:cNvSpPr/>
          <p:nvPr/>
        </p:nvSpPr>
        <p:spPr>
          <a:xfrm>
            <a:off x="1500166" y="928670"/>
            <a:ext cx="2643206" cy="157163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prstTxWarp prst="textPlain">
              <a:avLst/>
            </a:prstTxWarp>
          </a:bodyPr>
          <a:lstStyle/>
          <a:p>
            <a:pPr algn="ctr"/>
            <a:r>
              <a:rPr lang="kk-KZ" sz="1600" dirty="0" smtClean="0">
                <a:ln w="3175" cmpd="sng">
                  <a:solidFill>
                    <a:srgbClr val="00B0F0"/>
                  </a:solidFill>
                  <a:prstDash val="solid"/>
                </a:ln>
                <a:solidFill>
                  <a:srgbClr val="C00000"/>
                </a:solidFill>
                <a:latin typeface="Times New Roman" pitchFamily="18" charset="0"/>
                <a:cs typeface="Times New Roman" pitchFamily="18" charset="0"/>
              </a:rPr>
              <a:t>“Жасында әдеп үйренбеген кісіден, өскен соң қайран жоқ”</a:t>
            </a:r>
          </a:p>
          <a:p>
            <a:pPr algn="ctr"/>
            <a:endParaRPr lang="kk-KZ" sz="800" dirty="0" smtClean="0">
              <a:ln w="3175" cmpd="sng">
                <a:solidFill>
                  <a:srgbClr val="00B0F0"/>
                </a:solidFill>
                <a:prstDash val="solid"/>
              </a:ln>
              <a:solidFill>
                <a:srgbClr val="C00000"/>
              </a:solidFill>
              <a:latin typeface="Times New Roman" pitchFamily="18" charset="0"/>
              <a:cs typeface="Times New Roman" pitchFamily="18" charset="0"/>
            </a:endParaRPr>
          </a:p>
          <a:p>
            <a:pPr algn="ctr"/>
            <a:r>
              <a:rPr lang="kk-KZ" sz="1600" i="1" dirty="0" smtClean="0">
                <a:ln w="3175" cmpd="sng">
                  <a:solidFill>
                    <a:srgbClr val="00B0F0"/>
                  </a:solidFill>
                  <a:prstDash val="solid"/>
                </a:ln>
                <a:solidFill>
                  <a:srgbClr val="C00000"/>
                </a:solidFill>
                <a:latin typeface="Times New Roman" pitchFamily="18" charset="0"/>
                <a:cs typeface="Times New Roman" pitchFamily="18" charset="0"/>
              </a:rPr>
              <a:t> </a:t>
            </a:r>
            <a:r>
              <a:rPr lang="kk-KZ" sz="1400" i="1" dirty="0" smtClean="0">
                <a:ln w="3175" cmpd="sng">
                  <a:solidFill>
                    <a:srgbClr val="00B0F0"/>
                  </a:solidFill>
                  <a:prstDash val="solid"/>
                </a:ln>
                <a:solidFill>
                  <a:srgbClr val="C00000"/>
                </a:solidFill>
                <a:latin typeface="Times New Roman" pitchFamily="18" charset="0"/>
                <a:cs typeface="Times New Roman" pitchFamily="18" charset="0"/>
              </a:rPr>
              <a:t>Сайф Сарай</a:t>
            </a:r>
            <a:endParaRPr lang="ru-RU" sz="1600" i="1" dirty="0">
              <a:ln w="3175" cmpd="sng">
                <a:solidFill>
                  <a:srgbClr val="00B0F0"/>
                </a:solidFill>
                <a:prstDash val="solid"/>
              </a:ln>
              <a:solidFill>
                <a:srgbClr val="C00000"/>
              </a:solidFill>
              <a:latin typeface="Times New Roman" pitchFamily="18" charset="0"/>
              <a:cs typeface="Times New Roman" pitchFamily="18" charset="0"/>
            </a:endParaRPr>
          </a:p>
        </p:txBody>
      </p:sp>
      <p:sp>
        <p:nvSpPr>
          <p:cNvPr id="20" name="Скругленный прямоугольник 19"/>
          <p:cNvSpPr/>
          <p:nvPr/>
        </p:nvSpPr>
        <p:spPr>
          <a:xfrm>
            <a:off x="5429256" y="857232"/>
            <a:ext cx="2786082" cy="16430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prstTxWarp prst="textPlain">
              <a:avLst/>
            </a:prstTxWarp>
          </a:bodyPr>
          <a:lstStyle/>
          <a:p>
            <a:pPr algn="ctr"/>
            <a:r>
              <a:rPr lang="kk-KZ" sz="1600" dirty="0" smtClean="0">
                <a:ln w="3175" cmpd="sng">
                  <a:solidFill>
                    <a:srgbClr val="00B0F0"/>
                  </a:solidFill>
                  <a:prstDash val="solid"/>
                </a:ln>
                <a:solidFill>
                  <a:srgbClr val="C00000"/>
                </a:solidFill>
                <a:latin typeface="Times New Roman" pitchFamily="18" charset="0"/>
                <a:cs typeface="Times New Roman" pitchFamily="18" charset="0"/>
              </a:rPr>
              <a:t>“Адамзаттың бәрін сүй, бауырым деп”</a:t>
            </a:r>
          </a:p>
          <a:p>
            <a:pPr algn="ctr"/>
            <a:endParaRPr lang="kk-KZ" sz="800" dirty="0" smtClean="0">
              <a:ln w="3175" cmpd="sng">
                <a:solidFill>
                  <a:srgbClr val="00B0F0"/>
                </a:solidFill>
                <a:prstDash val="solid"/>
              </a:ln>
              <a:solidFill>
                <a:srgbClr val="C00000"/>
              </a:solidFill>
              <a:latin typeface="Times New Roman" pitchFamily="18" charset="0"/>
              <a:cs typeface="Times New Roman" pitchFamily="18" charset="0"/>
            </a:endParaRPr>
          </a:p>
          <a:p>
            <a:pPr algn="ctr"/>
            <a:r>
              <a:rPr lang="kk-KZ" sz="1400" i="1" dirty="0" smtClean="0">
                <a:ln w="3175" cmpd="sng">
                  <a:solidFill>
                    <a:srgbClr val="00B0F0"/>
                  </a:solidFill>
                  <a:prstDash val="solid"/>
                </a:ln>
                <a:solidFill>
                  <a:srgbClr val="C00000"/>
                </a:solidFill>
                <a:latin typeface="Times New Roman" pitchFamily="18" charset="0"/>
                <a:cs typeface="Times New Roman" pitchFamily="18" charset="0"/>
              </a:rPr>
              <a:t>                 Абай</a:t>
            </a:r>
            <a:endParaRPr lang="ru-RU" sz="1400" i="1" dirty="0">
              <a:ln w="3175" cmpd="sng">
                <a:solidFill>
                  <a:srgbClr val="00B0F0"/>
                </a:solidFill>
                <a:prstDash val="solid"/>
              </a:ln>
              <a:solidFill>
                <a:srgbClr val="C00000"/>
              </a:solidFill>
              <a:latin typeface="Times New Roman" pitchFamily="18" charset="0"/>
              <a:cs typeface="Times New Roman" pitchFamily="18" charset="0"/>
            </a:endParaRPr>
          </a:p>
        </p:txBody>
      </p:sp>
      <p:sp>
        <p:nvSpPr>
          <p:cNvPr id="21" name="Скругленный прямоугольник 20"/>
          <p:cNvSpPr/>
          <p:nvPr/>
        </p:nvSpPr>
        <p:spPr>
          <a:xfrm>
            <a:off x="571472" y="4071942"/>
            <a:ext cx="3071834" cy="171451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prstTxWarp prst="textPlain">
              <a:avLst/>
            </a:prstTxWarp>
          </a:bodyPr>
          <a:lstStyle/>
          <a:p>
            <a:pPr algn="ctr"/>
            <a:r>
              <a:rPr lang="kk-KZ" sz="1600" dirty="0" smtClean="0">
                <a:ln w="3175" cmpd="sng">
                  <a:solidFill>
                    <a:srgbClr val="00B0F0"/>
                  </a:solidFill>
                  <a:prstDash val="solid"/>
                </a:ln>
                <a:solidFill>
                  <a:srgbClr val="C00000"/>
                </a:solidFill>
                <a:latin typeface="Times New Roman" pitchFamily="18" charset="0"/>
                <a:cs typeface="Times New Roman" pitchFamily="18" charset="0"/>
              </a:rPr>
              <a:t>“Арыңды сатпа, теріңді сат, адалдықты ізде”</a:t>
            </a:r>
          </a:p>
          <a:p>
            <a:pPr algn="ctr"/>
            <a:endParaRPr lang="kk-KZ" sz="800" dirty="0" smtClean="0">
              <a:ln w="3175" cmpd="sng">
                <a:solidFill>
                  <a:srgbClr val="00B0F0"/>
                </a:solidFill>
                <a:prstDash val="solid"/>
              </a:ln>
              <a:solidFill>
                <a:srgbClr val="C00000"/>
              </a:solidFill>
              <a:latin typeface="Times New Roman" pitchFamily="18" charset="0"/>
              <a:cs typeface="Times New Roman" pitchFamily="18" charset="0"/>
            </a:endParaRPr>
          </a:p>
          <a:p>
            <a:pPr algn="ctr"/>
            <a:r>
              <a:rPr lang="kk-KZ" sz="1600" i="1" dirty="0" smtClean="0">
                <a:ln w="3175" cmpd="sng">
                  <a:solidFill>
                    <a:srgbClr val="00B0F0"/>
                  </a:solidFill>
                  <a:prstDash val="solid"/>
                </a:ln>
                <a:solidFill>
                  <a:srgbClr val="C00000"/>
                </a:solidFill>
                <a:latin typeface="Times New Roman" pitchFamily="18" charset="0"/>
                <a:cs typeface="Times New Roman" pitchFamily="18" charset="0"/>
              </a:rPr>
              <a:t>                    </a:t>
            </a:r>
            <a:r>
              <a:rPr lang="kk-KZ" sz="1400" i="1" dirty="0" smtClean="0">
                <a:ln w="3175" cmpd="sng">
                  <a:solidFill>
                    <a:srgbClr val="00B0F0"/>
                  </a:solidFill>
                  <a:prstDash val="solid"/>
                </a:ln>
                <a:solidFill>
                  <a:srgbClr val="C00000"/>
                </a:solidFill>
                <a:latin typeface="Times New Roman" pitchFamily="18" charset="0"/>
                <a:cs typeface="Times New Roman" pitchFamily="18" charset="0"/>
              </a:rPr>
              <a:t>Шәкәрім</a:t>
            </a:r>
            <a:endParaRPr lang="ru-RU" sz="1600" i="1" dirty="0">
              <a:ln w="3175" cmpd="sng">
                <a:solidFill>
                  <a:srgbClr val="00B0F0"/>
                </a:solidFill>
                <a:prstDash val="solid"/>
              </a:ln>
              <a:solidFill>
                <a:srgbClr val="C00000"/>
              </a:solidFill>
              <a:latin typeface="Times New Roman" pitchFamily="18" charset="0"/>
              <a:cs typeface="Times New Roman" pitchFamily="18" charset="0"/>
            </a:endParaRPr>
          </a:p>
        </p:txBody>
      </p:sp>
      <p:sp>
        <p:nvSpPr>
          <p:cNvPr id="22" name="Скругленный прямоугольник 21"/>
          <p:cNvSpPr/>
          <p:nvPr/>
        </p:nvSpPr>
        <p:spPr>
          <a:xfrm>
            <a:off x="5429256" y="4000504"/>
            <a:ext cx="3214710" cy="16430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prstTxWarp prst="textPlain">
              <a:avLst/>
            </a:prstTxWarp>
          </a:bodyPr>
          <a:lstStyle/>
          <a:p>
            <a:pPr algn="ctr"/>
            <a:r>
              <a:rPr lang="kk-KZ" sz="1600" dirty="0" smtClean="0">
                <a:ln w="3175" cmpd="sng">
                  <a:solidFill>
                    <a:srgbClr val="00B0F0"/>
                  </a:solidFill>
                  <a:prstDash val="solid"/>
                </a:ln>
                <a:solidFill>
                  <a:srgbClr val="C00000"/>
                </a:solidFill>
                <a:latin typeface="Times New Roman" pitchFamily="18" charset="0"/>
                <a:cs typeface="Times New Roman" pitchFamily="18" charset="0"/>
              </a:rPr>
              <a:t>“Тәрбиесіз берілген білім – адамзаттың қас жауы”</a:t>
            </a:r>
          </a:p>
          <a:p>
            <a:pPr algn="ctr"/>
            <a:endParaRPr lang="kk-KZ" sz="800" dirty="0" smtClean="0">
              <a:ln w="3175" cmpd="sng">
                <a:solidFill>
                  <a:srgbClr val="00B0F0"/>
                </a:solidFill>
                <a:prstDash val="solid"/>
              </a:ln>
              <a:solidFill>
                <a:srgbClr val="C00000"/>
              </a:solidFill>
              <a:latin typeface="Times New Roman" pitchFamily="18" charset="0"/>
              <a:cs typeface="Times New Roman" pitchFamily="18" charset="0"/>
            </a:endParaRPr>
          </a:p>
          <a:p>
            <a:pPr algn="ctr"/>
            <a:r>
              <a:rPr lang="kk-KZ" sz="1600" i="1" dirty="0" smtClean="0">
                <a:ln w="3175" cmpd="sng">
                  <a:solidFill>
                    <a:srgbClr val="00B0F0"/>
                  </a:solidFill>
                  <a:prstDash val="solid"/>
                </a:ln>
                <a:solidFill>
                  <a:srgbClr val="C00000"/>
                </a:solidFill>
                <a:latin typeface="Times New Roman" pitchFamily="18" charset="0"/>
                <a:cs typeface="Times New Roman" pitchFamily="18" charset="0"/>
              </a:rPr>
              <a:t>                      </a:t>
            </a:r>
            <a:r>
              <a:rPr lang="kk-KZ" sz="1400" i="1" dirty="0" smtClean="0">
                <a:ln w="3175" cmpd="sng">
                  <a:solidFill>
                    <a:srgbClr val="00B0F0"/>
                  </a:solidFill>
                  <a:prstDash val="solid"/>
                </a:ln>
                <a:solidFill>
                  <a:srgbClr val="C00000"/>
                </a:solidFill>
                <a:latin typeface="Times New Roman" pitchFamily="18" charset="0"/>
                <a:cs typeface="Times New Roman" pitchFamily="18" charset="0"/>
              </a:rPr>
              <a:t>Әл-Фараби</a:t>
            </a:r>
            <a:endParaRPr lang="ru-RU" sz="1600" i="1" dirty="0">
              <a:ln w="3175" cmpd="sng">
                <a:solidFill>
                  <a:srgbClr val="00B0F0"/>
                </a:solidFill>
                <a:prstDash val="solid"/>
              </a:ln>
              <a:solidFill>
                <a:srgbClr val="C00000"/>
              </a:solidFill>
              <a:latin typeface="Times New Roman" pitchFamily="18" charset="0"/>
              <a:cs typeface="Times New Roman" pitchFamily="18" charset="0"/>
            </a:endParaRPr>
          </a:p>
        </p:txBody>
      </p:sp>
      <p:sp>
        <p:nvSpPr>
          <p:cNvPr id="23" name="TextBox 22"/>
          <p:cNvSpPr txBox="1"/>
          <p:nvPr/>
        </p:nvSpPr>
        <p:spPr>
          <a:xfrm>
            <a:off x="2571736" y="2571744"/>
            <a:ext cx="4286280" cy="1571636"/>
          </a:xfrm>
          <a:prstGeom prst="rect">
            <a:avLst/>
          </a:prstGeom>
          <a:noFill/>
        </p:spPr>
        <p:txBody>
          <a:bodyPr wrap="square" rtlCol="0">
            <a:prstTxWarp prst="textDoubleWave1">
              <a:avLst/>
            </a:prstTxWarp>
            <a:spAutoFit/>
          </a:bodyPr>
          <a:lstStyle/>
          <a:p>
            <a:pPr algn="ctr"/>
            <a:r>
              <a:rPr lang="kk-KZ" sz="5400" dirty="0" smtClean="0">
                <a:ln w="18415" cmpd="sng">
                  <a:solidFill>
                    <a:srgbClr val="FFFFFF"/>
                  </a:solidFill>
                  <a:prstDash val="solid"/>
                </a:ln>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outerShdw blurRad="63500" dir="3600000" algn="tl" rotWithShape="0">
                    <a:srgbClr val="000000">
                      <a:alpha val="70000"/>
                    </a:srgbClr>
                  </a:outerShdw>
                </a:effectLst>
                <a:latin typeface="Times New Roman" pitchFamily="18" charset="0"/>
                <a:cs typeface="Times New Roman" pitchFamily="18" charset="0"/>
              </a:rPr>
              <a:t>Адамгершілік академиясы</a:t>
            </a:r>
          </a:p>
        </p:txBody>
      </p:sp>
      <p:cxnSp>
        <p:nvCxnSpPr>
          <p:cNvPr id="24" name="Прямая со стрелкой 23"/>
          <p:cNvCxnSpPr/>
          <p:nvPr/>
        </p:nvCxnSpPr>
        <p:spPr>
          <a:xfrm rot="16200000" flipV="1">
            <a:off x="4071934" y="1785926"/>
            <a:ext cx="857256" cy="71438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6" name="Прямая со стрелкой 25"/>
          <p:cNvCxnSpPr>
            <a:endCxn id="20" idx="1"/>
          </p:cNvCxnSpPr>
          <p:nvPr/>
        </p:nvCxnSpPr>
        <p:spPr>
          <a:xfrm rot="5400000" flipH="1" flipV="1">
            <a:off x="4692255" y="1844267"/>
            <a:ext cx="902499" cy="57150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8" name="Прямая со стрелкой 27"/>
          <p:cNvCxnSpPr/>
          <p:nvPr/>
        </p:nvCxnSpPr>
        <p:spPr>
          <a:xfrm rot="5400000">
            <a:off x="3786182" y="4286256"/>
            <a:ext cx="857256" cy="85725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9" name="Прямая со стрелкой 28"/>
          <p:cNvCxnSpPr/>
          <p:nvPr/>
        </p:nvCxnSpPr>
        <p:spPr>
          <a:xfrm rot="16200000" flipH="1">
            <a:off x="4643438" y="4286256"/>
            <a:ext cx="785818" cy="78581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500" fill="hold"/>
                                        <p:tgtEl>
                                          <p:spTgt spid="3"/>
                                        </p:tgtEl>
                                      </p:cBhvr>
                                      <p:by x="150000" y="150000"/>
                                    </p:animScale>
                                  </p:childTnLst>
                                </p:cTn>
                              </p:par>
                            </p:childTnLst>
                          </p:cTn>
                        </p:par>
                        <p:par>
                          <p:cTn id="7" fill="hold">
                            <p:stCondLst>
                              <p:cond delay="500"/>
                            </p:stCondLst>
                            <p:childTnLst>
                              <p:par>
                                <p:cTn id="8" presetID="6" presetClass="emph" presetSubtype="0" fill="hold" nodeType="afterEffect">
                                  <p:stCondLst>
                                    <p:cond delay="0"/>
                                  </p:stCondLst>
                                  <p:childTnLst>
                                    <p:animScale>
                                      <p:cBhvr>
                                        <p:cTn id="9" dur="500" fill="hold"/>
                                        <p:tgtEl>
                                          <p:spTgt spid="4"/>
                                        </p:tgtEl>
                                      </p:cBhvr>
                                      <p:by x="150000" y="150000"/>
                                    </p:animScale>
                                  </p:childTnLst>
                                </p:cTn>
                              </p:par>
                            </p:childTnLst>
                          </p:cTn>
                        </p:par>
                        <p:par>
                          <p:cTn id="10" fill="hold">
                            <p:stCondLst>
                              <p:cond delay="1000"/>
                            </p:stCondLst>
                            <p:childTnLst>
                              <p:par>
                                <p:cTn id="11" presetID="6" presetClass="emph" presetSubtype="0" fill="hold" nodeType="afterEffect">
                                  <p:stCondLst>
                                    <p:cond delay="0"/>
                                  </p:stCondLst>
                                  <p:childTnLst>
                                    <p:animScale>
                                      <p:cBhvr>
                                        <p:cTn id="12" dur="2000" fill="hold"/>
                                        <p:tgtEl>
                                          <p:spTgt spid="5"/>
                                        </p:tgtEl>
                                      </p:cBhvr>
                                      <p:by x="150000" y="150000"/>
                                    </p:animScale>
                                  </p:childTnLst>
                                </p:cTn>
                              </p:par>
                            </p:childTnLst>
                          </p:cTn>
                        </p:par>
                        <p:par>
                          <p:cTn id="13" fill="hold">
                            <p:stCondLst>
                              <p:cond delay="3000"/>
                            </p:stCondLst>
                            <p:childTnLst>
                              <p:par>
                                <p:cTn id="14" presetID="6" presetClass="emph" presetSubtype="0" fill="hold" nodeType="afterEffect">
                                  <p:stCondLst>
                                    <p:cond delay="0"/>
                                  </p:stCondLst>
                                  <p:childTnLst>
                                    <p:animScale>
                                      <p:cBhvr>
                                        <p:cTn id="15" dur="1000" fill="hold"/>
                                        <p:tgtEl>
                                          <p:spTgt spid="6"/>
                                        </p:tgtEl>
                                      </p:cBhvr>
                                      <p:by x="150000" y="150000"/>
                                    </p:animScale>
                                  </p:childTnLst>
                                </p:cTn>
                              </p:par>
                            </p:childTnLst>
                          </p:cTn>
                        </p:par>
                        <p:par>
                          <p:cTn id="16" fill="hold">
                            <p:stCondLst>
                              <p:cond delay="4000"/>
                            </p:stCondLst>
                            <p:childTnLst>
                              <p:par>
                                <p:cTn id="17" presetID="6" presetClass="emph" presetSubtype="0" fill="hold" nodeType="afterEffect">
                                  <p:stCondLst>
                                    <p:cond delay="0"/>
                                  </p:stCondLst>
                                  <p:childTnLst>
                                    <p:animScale>
                                      <p:cBhvr>
                                        <p:cTn id="18" dur="2000" fill="hold"/>
                                        <p:tgtEl>
                                          <p:spTgt spid="7"/>
                                        </p:tgtEl>
                                      </p:cBhvr>
                                      <p:by x="150000" y="150000"/>
                                    </p:animScale>
                                  </p:childTnLst>
                                </p:cTn>
                              </p:par>
                            </p:childTnLst>
                          </p:cTn>
                        </p:par>
                        <p:par>
                          <p:cTn id="19" fill="hold">
                            <p:stCondLst>
                              <p:cond delay="6000"/>
                            </p:stCondLst>
                            <p:childTnLst>
                              <p:par>
                                <p:cTn id="20" presetID="6" presetClass="emph" presetSubtype="0" fill="hold" nodeType="afterEffect">
                                  <p:stCondLst>
                                    <p:cond delay="0"/>
                                  </p:stCondLst>
                                  <p:childTnLst>
                                    <p:animScale>
                                      <p:cBhvr>
                                        <p:cTn id="21" dur="500" fill="hold"/>
                                        <p:tgtEl>
                                          <p:spTgt spid="8"/>
                                        </p:tgtEl>
                                      </p:cBhvr>
                                      <p:by x="150000" y="150000"/>
                                    </p:animScale>
                                  </p:childTnLst>
                                </p:cTn>
                              </p:par>
                            </p:childTnLst>
                          </p:cTn>
                        </p:par>
                        <p:par>
                          <p:cTn id="22" fill="hold">
                            <p:stCondLst>
                              <p:cond delay="6500"/>
                            </p:stCondLst>
                            <p:childTnLst>
                              <p:par>
                                <p:cTn id="23" presetID="6" presetClass="emph" presetSubtype="0" fill="hold" nodeType="afterEffect">
                                  <p:stCondLst>
                                    <p:cond delay="0"/>
                                  </p:stCondLst>
                                  <p:childTnLst>
                                    <p:animScale>
                                      <p:cBhvr>
                                        <p:cTn id="24" dur="1000" fill="hold"/>
                                        <p:tgtEl>
                                          <p:spTgt spid="9"/>
                                        </p:tgtEl>
                                      </p:cBhvr>
                                      <p:by x="150000" y="150000"/>
                                    </p:animScale>
                                  </p:childTnLst>
                                </p:cTn>
                              </p:par>
                            </p:childTnLst>
                          </p:cTn>
                        </p:par>
                        <p:par>
                          <p:cTn id="25" fill="hold">
                            <p:stCondLst>
                              <p:cond delay="7500"/>
                            </p:stCondLst>
                            <p:childTnLst>
                              <p:par>
                                <p:cTn id="26" presetID="6" presetClass="emph" presetSubtype="0" fill="hold" nodeType="afterEffect">
                                  <p:stCondLst>
                                    <p:cond delay="0"/>
                                  </p:stCondLst>
                                  <p:childTnLst>
                                    <p:animScale>
                                      <p:cBhvr>
                                        <p:cTn id="27" dur="1000" fill="hold"/>
                                        <p:tgtEl>
                                          <p:spTgt spid="11"/>
                                        </p:tgtEl>
                                      </p:cBhvr>
                                      <p:by x="150000" y="150000"/>
                                    </p:animScale>
                                  </p:childTnLst>
                                </p:cTn>
                              </p:par>
                            </p:childTnLst>
                          </p:cTn>
                        </p:par>
                        <p:par>
                          <p:cTn id="28" fill="hold">
                            <p:stCondLst>
                              <p:cond delay="8500"/>
                            </p:stCondLst>
                            <p:childTnLst>
                              <p:par>
                                <p:cTn id="29" presetID="6" presetClass="emph" presetSubtype="0" fill="hold" nodeType="afterEffect">
                                  <p:stCondLst>
                                    <p:cond delay="0"/>
                                  </p:stCondLst>
                                  <p:childTnLst>
                                    <p:animScale>
                                      <p:cBhvr>
                                        <p:cTn id="30" dur="1000" fill="hold"/>
                                        <p:tgtEl>
                                          <p:spTgt spid="12"/>
                                        </p:tgtEl>
                                      </p:cBhvr>
                                      <p:by x="150000" y="150000"/>
                                    </p:animScale>
                                  </p:childTnLst>
                                </p:cTn>
                              </p:par>
                            </p:childTnLst>
                          </p:cTn>
                        </p:par>
                        <p:par>
                          <p:cTn id="31" fill="hold">
                            <p:stCondLst>
                              <p:cond delay="9500"/>
                            </p:stCondLst>
                            <p:childTnLst>
                              <p:par>
                                <p:cTn id="32" presetID="6" presetClass="emph" presetSubtype="0" fill="hold" nodeType="afterEffect">
                                  <p:stCondLst>
                                    <p:cond delay="0"/>
                                  </p:stCondLst>
                                  <p:childTnLst>
                                    <p:animScale>
                                      <p:cBhvr>
                                        <p:cTn id="33" dur="500" fill="hold"/>
                                        <p:tgtEl>
                                          <p:spTgt spid="13"/>
                                        </p:tgtEl>
                                      </p:cBhvr>
                                      <p:by x="150000" y="150000"/>
                                    </p:animScale>
                                  </p:childTnLst>
                                </p:cTn>
                              </p:par>
                            </p:childTnLst>
                          </p:cTn>
                        </p:par>
                        <p:par>
                          <p:cTn id="34" fill="hold">
                            <p:stCondLst>
                              <p:cond delay="10000"/>
                            </p:stCondLst>
                            <p:childTnLst>
                              <p:par>
                                <p:cTn id="35" presetID="6" presetClass="emph" presetSubtype="0" fill="hold" nodeType="afterEffect">
                                  <p:stCondLst>
                                    <p:cond delay="0"/>
                                  </p:stCondLst>
                                  <p:childTnLst>
                                    <p:animScale>
                                      <p:cBhvr>
                                        <p:cTn id="36" dur="500" fill="hold"/>
                                        <p:tgtEl>
                                          <p:spTgt spid="14"/>
                                        </p:tgtEl>
                                      </p:cBhvr>
                                      <p:by x="150000" y="150000"/>
                                    </p:animScale>
                                  </p:childTnLst>
                                </p:cTn>
                              </p:par>
                            </p:childTnLst>
                          </p:cTn>
                        </p:par>
                        <p:par>
                          <p:cTn id="37" fill="hold">
                            <p:stCondLst>
                              <p:cond delay="10500"/>
                            </p:stCondLst>
                            <p:childTnLst>
                              <p:par>
                                <p:cTn id="38" presetID="6" presetClass="emph" presetSubtype="0" fill="hold" nodeType="afterEffect">
                                  <p:stCondLst>
                                    <p:cond delay="0"/>
                                  </p:stCondLst>
                                  <p:childTnLst>
                                    <p:animScale>
                                      <p:cBhvr>
                                        <p:cTn id="39" dur="1000" fill="hold"/>
                                        <p:tgtEl>
                                          <p:spTgt spid="15"/>
                                        </p:tgtEl>
                                      </p:cBhvr>
                                      <p:by x="150000" y="150000"/>
                                    </p:animScale>
                                  </p:childTnLst>
                                </p:cTn>
                              </p:par>
                            </p:childTnLst>
                          </p:cTn>
                        </p:par>
                        <p:par>
                          <p:cTn id="40" fill="hold">
                            <p:stCondLst>
                              <p:cond delay="11500"/>
                            </p:stCondLst>
                            <p:childTnLst>
                              <p:par>
                                <p:cTn id="41" presetID="6" presetClass="emph" presetSubtype="0" fill="hold" nodeType="afterEffect">
                                  <p:stCondLst>
                                    <p:cond delay="0"/>
                                  </p:stCondLst>
                                  <p:childTnLst>
                                    <p:animScale>
                                      <p:cBhvr>
                                        <p:cTn id="42" dur="500" fill="hold"/>
                                        <p:tgtEl>
                                          <p:spTgt spid="16"/>
                                        </p:tgtEl>
                                      </p:cBhvr>
                                      <p:by x="150000" y="150000"/>
                                    </p:animScale>
                                  </p:childTnLst>
                                </p:cTn>
                              </p:par>
                            </p:childTnLst>
                          </p:cTn>
                        </p:par>
                        <p:par>
                          <p:cTn id="43" fill="hold">
                            <p:stCondLst>
                              <p:cond delay="12000"/>
                            </p:stCondLst>
                            <p:childTnLst>
                              <p:par>
                                <p:cTn id="44" presetID="6" presetClass="emph" presetSubtype="0" fill="hold" nodeType="afterEffect">
                                  <p:stCondLst>
                                    <p:cond delay="0"/>
                                  </p:stCondLst>
                                  <p:childTnLst>
                                    <p:animScale>
                                      <p:cBhvr>
                                        <p:cTn id="45" dur="500" fill="hold"/>
                                        <p:tgtEl>
                                          <p:spTgt spid="17"/>
                                        </p:tgtEl>
                                      </p:cBhvr>
                                      <p:by x="150000" y="150000"/>
                                    </p:animScale>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down)">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down)">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down)">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ipe(down)">
                                      <p:cBhvr>
                                        <p:cTn id="6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500034" y="0"/>
            <a:ext cx="8286809"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ru-RU" dirty="0" err="1" smtClean="0">
                <a:latin typeface="Times New Roman" pitchFamily="18" charset="0"/>
                <a:ea typeface="Times New Roman" pitchFamily="18" charset="0"/>
                <a:cs typeface="Times New Roman" pitchFamily="18" charset="0"/>
              </a:rPr>
              <a:t>С</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өзжұмбақ</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Ақыл және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сана,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бостандық иесі</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болып</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табылатын</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табиғаттың бір</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бөлігі.</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Жеке</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адам</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ұғымын білдіретін</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сөз.</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Адамды</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аңдар қауымынан ажырататын</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сөз.</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Адамның өмір сүру ортасы</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 Адам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бойындағы жарамсыз</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қасиеттердің бірі</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6. 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Ішкі</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рухани</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адамгершілік</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қасиеттердің бірі</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7. 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Адамды</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билейтін</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де,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илейтін</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де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нәрсе</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8. 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Адамгершілік</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қағидаларының бірі</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9. Адам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іс-әрекетін қозғаушы күші</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10. Адам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дарынының қасиетін анықтайтын сипаты</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11. Адам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бойындағы асыл</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қасиет</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12.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Ең асыл</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қасиеттердің бірі</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kk-KZ" sz="10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6" name="Таблица 65"/>
          <p:cNvGraphicFramePr>
            <a:graphicFrameLocks noGrp="1"/>
          </p:cNvGraphicFramePr>
          <p:nvPr/>
        </p:nvGraphicFramePr>
        <p:xfrm>
          <a:off x="6500826" y="2571744"/>
          <a:ext cx="2138680" cy="3353515"/>
        </p:xfrm>
        <a:graphic>
          <a:graphicData uri="http://schemas.openxmlformats.org/drawingml/2006/table">
            <a:tbl>
              <a:tblPr/>
              <a:tblGrid>
                <a:gridCol w="2138680"/>
              </a:tblGrid>
              <a:tr h="536734">
                <a:tc>
                  <a:txBody>
                    <a:bodyPr/>
                    <a:lstStyle/>
                    <a:p>
                      <a:endParaRPr lang="ru-RU" dirty="0"/>
                    </a:p>
                  </a:txBody>
                  <a:tcPr marL="0" marR="0" marT="0" marB="0" anchor="ctr">
                    <a:lnL>
                      <a:noFill/>
                    </a:lnL>
                    <a:lnR w="12700" cap="flat" cmpd="sng" algn="ctr">
                      <a:noFill/>
                      <a:prstDash val="solid"/>
                      <a:round/>
                      <a:headEnd type="none" w="med" len="med"/>
                      <a:tailEnd type="none" w="med" len="med"/>
                    </a:lnR>
                    <a:lnT>
                      <a:noFill/>
                    </a:lnT>
                    <a:lnB>
                      <a:noFill/>
                    </a:lnB>
                  </a:tcPr>
                </a:tc>
              </a:tr>
              <a:tr h="268367">
                <a:tc>
                  <a:txBody>
                    <a:bodyPr/>
                    <a:lstStyle/>
                    <a:p>
                      <a:endParaRPr lang="ru-RU" dirty="0"/>
                    </a:p>
                  </a:txBody>
                  <a:tcPr marL="0" marR="0" marT="0" marB="0" anchor="ctr">
                    <a:lnL>
                      <a:noFill/>
                    </a:lnL>
                    <a:lnR w="12700" cap="flat" cmpd="sng" algn="ctr">
                      <a:noFill/>
                      <a:prstDash val="solid"/>
                      <a:round/>
                      <a:headEnd type="none" w="med" len="med"/>
                      <a:tailEnd type="none" w="med" len="med"/>
                    </a:lnR>
                    <a:lnT>
                      <a:noFill/>
                    </a:lnT>
                    <a:lnB>
                      <a:noFill/>
                    </a:lnB>
                  </a:tcPr>
                </a:tc>
              </a:tr>
              <a:tr h="268367">
                <a:tc>
                  <a:txBody>
                    <a:bodyPr/>
                    <a:lstStyle/>
                    <a:p>
                      <a:endParaRPr lang="ru-RU"/>
                    </a:p>
                  </a:txBody>
                  <a:tcPr marL="0" marR="0" marT="0" marB="0" anchor="ctr">
                    <a:lnL>
                      <a:noFill/>
                    </a:lnL>
                    <a:lnR w="12700" cap="flat" cmpd="sng" algn="ctr">
                      <a:noFill/>
                      <a:prstDash val="solid"/>
                      <a:round/>
                      <a:headEnd type="none" w="med" len="med"/>
                      <a:tailEnd type="none" w="med" len="med"/>
                    </a:lnR>
                    <a:lnT>
                      <a:noFill/>
                    </a:lnT>
                    <a:lnB>
                      <a:noFill/>
                    </a:lnB>
                  </a:tcPr>
                </a:tc>
              </a:tr>
              <a:tr h="268367">
                <a:tc>
                  <a:txBody>
                    <a:bodyPr/>
                    <a:lstStyle/>
                    <a:p>
                      <a:pPr>
                        <a:spcAft>
                          <a:spcPts val="0"/>
                        </a:spcAft>
                      </a:pPr>
                      <a:r>
                        <a:rPr lang="ru-RU" sz="1200" dirty="0">
                          <a:latin typeface="Calibri"/>
                          <a:ea typeface="Times New Roman"/>
                          <a:cs typeface="Times New Roman"/>
                        </a:rPr>
                        <a:t> </a:t>
                      </a:r>
                    </a:p>
                  </a:txBody>
                  <a:tcPr marL="0" marR="0" marT="0" marB="0" anchor="ctr">
                    <a:lnL>
                      <a:noFill/>
                    </a:lnL>
                    <a:lnR w="12700" cap="flat" cmpd="sng" algn="ctr">
                      <a:noFill/>
                      <a:prstDash val="solid"/>
                      <a:round/>
                      <a:headEnd type="none" w="med" len="med"/>
                      <a:tailEnd type="none" w="med" len="med"/>
                    </a:lnR>
                    <a:lnT>
                      <a:noFill/>
                    </a:lnT>
                    <a:lnB>
                      <a:noFill/>
                    </a:lnB>
                  </a:tcPr>
                </a:tc>
              </a:tr>
              <a:tr h="268367">
                <a:tc>
                  <a:txBody>
                    <a:bodyPr/>
                    <a:lstStyle/>
                    <a:p>
                      <a:endParaRPr lang="ru-RU"/>
                    </a:p>
                  </a:txBody>
                  <a:tcPr marL="0" marR="0" marT="0" marB="0" anchor="ctr">
                    <a:lnL>
                      <a:noFill/>
                    </a:lnL>
                    <a:lnR w="12700" cap="flat" cmpd="sng" algn="ctr">
                      <a:noFill/>
                      <a:prstDash val="solid"/>
                      <a:round/>
                      <a:headEnd type="none" w="med" len="med"/>
                      <a:tailEnd type="none" w="med" len="med"/>
                    </a:lnR>
                    <a:lnT>
                      <a:noFill/>
                    </a:lnT>
                    <a:lnB>
                      <a:noFill/>
                    </a:lnB>
                  </a:tcPr>
                </a:tc>
              </a:tr>
              <a:tr h="268367">
                <a:tc>
                  <a:txBody>
                    <a:bodyPr/>
                    <a:lstStyle/>
                    <a:p>
                      <a:endParaRPr lang="ru-RU"/>
                    </a:p>
                  </a:txBody>
                  <a:tcPr marL="0" marR="0" marT="0" marB="0" anchor="ctr">
                    <a:lnL>
                      <a:noFill/>
                    </a:lnL>
                    <a:lnR w="12700" cap="flat" cmpd="sng" algn="ctr">
                      <a:noFill/>
                      <a:prstDash val="solid"/>
                      <a:round/>
                      <a:headEnd type="none" w="med" len="med"/>
                      <a:tailEnd type="none" w="med" len="med"/>
                    </a:lnR>
                    <a:lnT>
                      <a:noFill/>
                    </a:lnT>
                    <a:lnB>
                      <a:noFill/>
                    </a:lnB>
                  </a:tcPr>
                </a:tc>
              </a:tr>
              <a:tr h="536734">
                <a:tc>
                  <a:txBody>
                    <a:bodyPr/>
                    <a:lstStyle/>
                    <a:p>
                      <a:pPr>
                        <a:spcAft>
                          <a:spcPts val="0"/>
                        </a:spcAft>
                      </a:pPr>
                      <a:r>
                        <a:rPr lang="ru-RU" sz="1200" dirty="0">
                          <a:latin typeface="Calibri"/>
                          <a:ea typeface="Times New Roman"/>
                          <a:cs typeface="Times New Roman"/>
                        </a:rPr>
                        <a:t> </a:t>
                      </a:r>
                    </a:p>
                  </a:txBody>
                  <a:tcPr marL="0" marR="0"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tcPr>
                </a:tc>
              </a:tr>
              <a:tr h="268367">
                <a:tc>
                  <a:txBody>
                    <a:bodyPr/>
                    <a:lstStyle/>
                    <a:p>
                      <a:pPr>
                        <a:spcAft>
                          <a:spcPts val="0"/>
                        </a:spcAft>
                      </a:pPr>
                      <a:r>
                        <a:rPr lang="ru-RU" sz="1200">
                          <a:latin typeface="Calibri"/>
                          <a:ea typeface="Times New Roman"/>
                          <a:cs typeface="Times New Roman"/>
                        </a:rPr>
                        <a:t> </a:t>
                      </a:r>
                    </a:p>
                    <a:p>
                      <a:pPr>
                        <a:spcAft>
                          <a:spcPts val="0"/>
                        </a:spcAft>
                      </a:pPr>
                      <a:r>
                        <a:rPr lang="ru-RU" sz="1200" dirty="0">
                          <a:latin typeface="Calibri"/>
                          <a:ea typeface="Times New Roman"/>
                          <a:cs typeface="Times New Roman"/>
                        </a:rPr>
                        <a:t> </a:t>
                      </a:r>
                    </a:p>
                  </a:txBody>
                  <a:tcPr marL="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tcPr>
                </a:tc>
              </a:tr>
              <a:tr h="268367">
                <a:tc>
                  <a:txBody>
                    <a:bodyPr/>
                    <a:lstStyle/>
                    <a:p>
                      <a:endParaRPr lang="ru-RU"/>
                    </a:p>
                  </a:txBody>
                  <a:tcPr marL="0" marR="0" marT="0" marB="0" anchor="ctr">
                    <a:lnL>
                      <a:noFill/>
                    </a:lnL>
                    <a:lnR w="12700" cap="flat" cmpd="sng" algn="ctr">
                      <a:noFill/>
                      <a:prstDash val="solid"/>
                      <a:round/>
                      <a:headEnd type="none" w="med" len="med"/>
                      <a:tailEnd type="none" w="med" len="med"/>
                    </a:lnR>
                    <a:lnT>
                      <a:noFill/>
                    </a:lnT>
                    <a:lnB>
                      <a:noFill/>
                    </a:lnB>
                  </a:tcPr>
                </a:tc>
              </a:tr>
              <a:tr h="268367">
                <a:tc>
                  <a:txBody>
                    <a:bodyPr/>
                    <a:lstStyle/>
                    <a:p>
                      <a:endParaRPr lang="ru-RU" dirty="0"/>
                    </a:p>
                  </a:txBody>
                  <a:tcPr marL="0" marR="0" marT="0" marB="0" anchor="ctr">
                    <a:lnL>
                      <a:noFill/>
                    </a:lnL>
                    <a:lnR w="12700" cap="flat" cmpd="sng" algn="ctr">
                      <a:noFill/>
                      <a:prstDash val="solid"/>
                      <a:round/>
                      <a:headEnd type="none" w="med" len="med"/>
                      <a:tailEnd type="none" w="med" len="med"/>
                    </a:lnR>
                    <a:lnT>
                      <a:noFill/>
                    </a:lnT>
                    <a:lnB>
                      <a:noFill/>
                    </a:lnB>
                  </a:tcPr>
                </a:tc>
              </a:tr>
            </a:tbl>
          </a:graphicData>
        </a:graphic>
      </p:graphicFrame>
      <p:sp>
        <p:nvSpPr>
          <p:cNvPr id="25635" name="Rectangle 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68" name="Таблица 67"/>
          <p:cNvGraphicFramePr>
            <a:graphicFrameLocks noGrp="1"/>
          </p:cNvGraphicFramePr>
          <p:nvPr/>
        </p:nvGraphicFramePr>
        <p:xfrm>
          <a:off x="5715006" y="2060308"/>
          <a:ext cx="3285881" cy="3508347"/>
        </p:xfrm>
        <a:graphic>
          <a:graphicData uri="http://schemas.openxmlformats.org/drawingml/2006/table">
            <a:tbl>
              <a:tblPr/>
              <a:tblGrid>
                <a:gridCol w="175610"/>
                <a:gridCol w="231805"/>
                <a:gridCol w="109289"/>
                <a:gridCol w="210731"/>
                <a:gridCol w="109289"/>
                <a:gridCol w="109289"/>
                <a:gridCol w="109289"/>
                <a:gridCol w="224780"/>
                <a:gridCol w="250537"/>
                <a:gridCol w="202302"/>
                <a:gridCol w="199961"/>
                <a:gridCol w="218693"/>
                <a:gridCol w="299861"/>
                <a:gridCol w="298947"/>
                <a:gridCol w="109289"/>
                <a:gridCol w="109289"/>
                <a:gridCol w="316920"/>
              </a:tblGrid>
              <a:tr h="244874">
                <a:tc gridSpan="9">
                  <a:txBody>
                    <a:bodyPr/>
                    <a:lstStyle/>
                    <a:p>
                      <a:pPr>
                        <a:spcAft>
                          <a:spcPts val="0"/>
                        </a:spcAft>
                      </a:pPr>
                      <a:r>
                        <a:rPr lang="ru-RU" sz="1200" dirty="0">
                          <a:latin typeface="Calibri"/>
                          <a:ea typeface="Times New Roman"/>
                          <a:cs typeface="Times New Roman"/>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spcAft>
                          <a:spcPts val="0"/>
                        </a:spcAft>
                      </a:pPr>
                      <a:r>
                        <a:rPr lang="kk-KZ" sz="1400">
                          <a:latin typeface="Times New Roman"/>
                          <a:ea typeface="Times New Roman"/>
                          <a:cs typeface="Times New Roman"/>
                        </a:rPr>
                        <a:t>а</a:t>
                      </a:r>
                      <a:endParaRPr lang="ru-RU"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spcAft>
                          <a:spcPts val="0"/>
                        </a:spcAft>
                      </a:pPr>
                      <a:r>
                        <a:rPr lang="ru-RU" sz="1200" dirty="0">
                          <a:latin typeface="Calibri"/>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288602">
                <a:tc gridSpan="5">
                  <a:txBody>
                    <a:bodyPr/>
                    <a:lstStyle/>
                    <a:p>
                      <a:pPr>
                        <a:spcAft>
                          <a:spcPts val="0"/>
                        </a:spcAft>
                      </a:pPr>
                      <a:r>
                        <a:rPr lang="ru-RU" sz="1200">
                          <a:latin typeface="Calibri"/>
                          <a:ea typeface="Times New Roman"/>
                          <a:cs typeface="Times New Roman"/>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1400">
                          <a:latin typeface="Times New Roman"/>
                          <a:ea typeface="Times New Roman"/>
                          <a:cs typeface="Times New Roman"/>
                        </a:rPr>
                        <a:t>д</a:t>
                      </a:r>
                      <a:endParaRPr lang="ru-RU"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kk-KZ"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Aft>
                          <a:spcPts val="0"/>
                        </a:spcAft>
                      </a:pPr>
                      <a:r>
                        <a:rPr lang="ru-RU" sz="1200" dirty="0">
                          <a:latin typeface="Calibri"/>
                          <a:ea typeface="Times New Roman"/>
                          <a:cs typeface="Times New Roman"/>
                        </a:rPr>
                        <a:t> </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ru-RU"/>
                    </a:p>
                  </a:txBody>
                  <a:tcPr/>
                </a:tc>
                <a:tc hMerge="1">
                  <a:txBody>
                    <a:bodyPr/>
                    <a:lstStyle/>
                    <a:p>
                      <a:pPr>
                        <a:spcAft>
                          <a:spcPts val="0"/>
                        </a:spcAft>
                      </a:pPr>
                      <a:endParaRPr lang="ru-RU" sz="12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415350">
                <a:tc gridSpan="8">
                  <a:txBody>
                    <a:bodyPr/>
                    <a:lstStyle/>
                    <a:p>
                      <a:pPr>
                        <a:spcAft>
                          <a:spcPts val="0"/>
                        </a:spcAft>
                      </a:pPr>
                      <a:r>
                        <a:rPr lang="ru-RU" sz="1200">
                          <a:latin typeface="Calibri"/>
                          <a:ea typeface="Times New Roman"/>
                          <a:cs typeface="Times New Roman"/>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kk-KZ" sz="1400">
                        <a:latin typeface="Times New Roman"/>
                        <a:ea typeface="Times New Roman"/>
                        <a:cs typeface="Times New Roman"/>
                      </a:endParaRPr>
                    </a:p>
                    <a:p>
                      <a:pPr>
                        <a:spcAft>
                          <a:spcPts val="0"/>
                        </a:spcAft>
                      </a:pPr>
                      <a:r>
                        <a:rPr lang="kk-KZ" sz="1400">
                          <a:latin typeface="Times New Roman"/>
                          <a:ea typeface="Times New Roman"/>
                          <a:cs typeface="Times New Roman"/>
                        </a:rPr>
                        <a:t>а</a:t>
                      </a:r>
                      <a:endParaRPr lang="ru-RU"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spcAft>
                          <a:spcPts val="0"/>
                        </a:spcAft>
                      </a:pPr>
                      <a:r>
                        <a:rPr lang="ru-RU" sz="1200" dirty="0">
                          <a:latin typeface="Calibri"/>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79856">
                <a:tc gridSpan="2">
                  <a:txBody>
                    <a:bodyPr/>
                    <a:lstStyle/>
                    <a:p>
                      <a:pPr>
                        <a:spcAft>
                          <a:spcPts val="0"/>
                        </a:spcAft>
                      </a:pPr>
                      <a:r>
                        <a:rPr lang="ru-RU" sz="1200">
                          <a:latin typeface="Calibri"/>
                          <a:ea typeface="Times New Roman"/>
                          <a:cs typeface="Times New Roman"/>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gridSpan="2">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1400">
                          <a:latin typeface="Times New Roman"/>
                          <a:ea typeface="Times New Roman"/>
                          <a:cs typeface="Times New Roman"/>
                        </a:rPr>
                        <a:t>м</a:t>
                      </a:r>
                      <a:endParaRPr lang="ru-RU"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spcAft>
                          <a:spcPts val="0"/>
                        </a:spcAft>
                      </a:pPr>
                      <a:r>
                        <a:rPr lang="ru-RU" sz="1200" dirty="0">
                          <a:latin typeface="Calibri"/>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97347">
                <a:tc gridSpan="2">
                  <a:txBody>
                    <a:bodyPr/>
                    <a:lstStyle/>
                    <a:p>
                      <a:pPr>
                        <a:spcAft>
                          <a:spcPts val="0"/>
                        </a:spcAft>
                      </a:pPr>
                      <a:r>
                        <a:rPr lang="ru-RU" sz="1200">
                          <a:latin typeface="Calibri"/>
                          <a:ea typeface="Times New Roman"/>
                          <a:cs typeface="Times New Roman"/>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gridSpan="2">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1400">
                          <a:latin typeface="Times New Roman"/>
                          <a:ea typeface="Times New Roman"/>
                          <a:cs typeface="Times New Roman"/>
                        </a:rPr>
                        <a:t>г</a:t>
                      </a:r>
                      <a:endParaRPr lang="ru-RU"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endParaRPr lang="kk-KZ" sz="14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spcAft>
                          <a:spcPts val="0"/>
                        </a:spcAft>
                      </a:pPr>
                      <a:endParaRPr lang="kk-KZ" sz="14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32329">
                <a:tc gridSpan="8">
                  <a:txBody>
                    <a:bodyPr/>
                    <a:lstStyle/>
                    <a:p>
                      <a:pPr>
                        <a:spcAft>
                          <a:spcPts val="0"/>
                        </a:spcAft>
                      </a:pPr>
                      <a:r>
                        <a:rPr lang="ru-RU" sz="1200">
                          <a:latin typeface="Calibri"/>
                          <a:ea typeface="Times New Roman"/>
                          <a:cs typeface="Times New Roman"/>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1400">
                          <a:latin typeface="Times New Roman"/>
                          <a:ea typeface="Times New Roman"/>
                          <a:cs typeface="Times New Roman"/>
                        </a:rPr>
                        <a:t>е</a:t>
                      </a:r>
                      <a:endParaRPr lang="ru-RU"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spcAft>
                          <a:spcPts val="0"/>
                        </a:spcAft>
                      </a:pPr>
                      <a:r>
                        <a:rPr lang="ru-RU" sz="1200">
                          <a:latin typeface="Calibri"/>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r>
              <a:tr h="262365">
                <a:tc gridSpan="8">
                  <a:txBody>
                    <a:bodyPr/>
                    <a:lstStyle/>
                    <a:p>
                      <a:pPr>
                        <a:spcAft>
                          <a:spcPts val="0"/>
                        </a:spcAft>
                      </a:pPr>
                      <a:r>
                        <a:rPr lang="ru-RU" sz="1200">
                          <a:latin typeface="Calibri"/>
                          <a:ea typeface="Times New Roman"/>
                          <a:cs typeface="Times New Roman"/>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1400">
                          <a:latin typeface="Times New Roman"/>
                          <a:ea typeface="Times New Roman"/>
                          <a:cs typeface="Times New Roman"/>
                        </a:rPr>
                        <a:t>р</a:t>
                      </a:r>
                      <a:endParaRPr lang="ru-RU"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spcAft>
                          <a:spcPts val="0"/>
                        </a:spcAft>
                      </a:pPr>
                      <a:r>
                        <a:rPr lang="ru-RU" sz="1200" dirty="0">
                          <a:latin typeface="Calibri"/>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71111">
                <a:tc gridSpan="4">
                  <a:txBody>
                    <a:bodyPr/>
                    <a:lstStyle/>
                    <a:p>
                      <a:pPr>
                        <a:spcAft>
                          <a:spcPts val="0"/>
                        </a:spcAft>
                      </a:pPr>
                      <a:r>
                        <a:rPr lang="ru-RU" sz="1200">
                          <a:latin typeface="Calibri"/>
                          <a:ea typeface="Times New Roman"/>
                          <a:cs typeface="Times New Roman"/>
                        </a:rPr>
                        <a:t> </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1400">
                          <a:latin typeface="Times New Roman"/>
                          <a:ea typeface="Times New Roman"/>
                          <a:cs typeface="Times New Roman"/>
                        </a:rPr>
                        <a:t>ш</a:t>
                      </a:r>
                      <a:endParaRPr lang="ru-RU"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endParaRPr lang="kk-KZ"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spcAft>
                          <a:spcPts val="0"/>
                        </a:spcAft>
                      </a:pPr>
                      <a:r>
                        <a:rPr lang="ru-RU" sz="1200" dirty="0">
                          <a:latin typeface="Calibri"/>
                          <a:ea typeface="Times New Roman"/>
                          <a:cs typeface="Times New Roman"/>
                        </a:rPr>
                        <a:t> </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71111">
                <a:tc>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3">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1400">
                          <a:latin typeface="Times New Roman"/>
                          <a:ea typeface="Times New Roman"/>
                          <a:cs typeface="Times New Roman"/>
                        </a:rPr>
                        <a:t>і</a:t>
                      </a:r>
                      <a:endParaRPr lang="ru-RU"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spcAft>
                          <a:spcPts val="0"/>
                        </a:spcAft>
                      </a:pPr>
                      <a:r>
                        <a:rPr lang="ru-RU" sz="1200">
                          <a:latin typeface="Calibri"/>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279856">
                <a:tc>
                  <a:txBody>
                    <a:bodyPr/>
                    <a:lstStyle/>
                    <a:p>
                      <a:pPr>
                        <a:spcAft>
                          <a:spcPts val="0"/>
                        </a:spcAft>
                      </a:pPr>
                      <a:r>
                        <a:rPr lang="ru-RU" sz="1200">
                          <a:latin typeface="Calibri"/>
                          <a:ea typeface="Times New Roman"/>
                          <a:cs typeface="Times New Roman"/>
                        </a:rPr>
                        <a:t>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3">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1400">
                          <a:latin typeface="Times New Roman"/>
                          <a:ea typeface="Times New Roman"/>
                          <a:cs typeface="Times New Roman"/>
                        </a:rPr>
                        <a:t>л</a:t>
                      </a:r>
                      <a:endParaRPr lang="ru-RU"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endParaRPr lang="ru-RU"/>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spcAft>
                          <a:spcPts val="0"/>
                        </a:spcAft>
                      </a:pPr>
                      <a:r>
                        <a:rPr lang="ru-RU" sz="1200">
                          <a:latin typeface="Calibri"/>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ru-RU"/>
                    </a:p>
                  </a:txBody>
                  <a:tcPr/>
                </a:tc>
              </a:tr>
              <a:tr h="297347">
                <a:tc gridSpan="7">
                  <a:txBody>
                    <a:bodyPr/>
                    <a:lstStyle/>
                    <a:p>
                      <a:pPr>
                        <a:spcAft>
                          <a:spcPts val="0"/>
                        </a:spcAft>
                      </a:pPr>
                      <a:r>
                        <a:rPr lang="ru-RU" sz="1200">
                          <a:latin typeface="Calibri"/>
                          <a:ea typeface="Times New Roman"/>
                          <a:cs typeface="Times New Roman"/>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1400">
                          <a:latin typeface="Times New Roman"/>
                          <a:ea typeface="Times New Roman"/>
                          <a:cs typeface="Times New Roman"/>
                        </a:rPr>
                        <a:t>і</a:t>
                      </a:r>
                      <a:endParaRPr lang="ru-RU"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endParaRPr lang="ru-RU"/>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spcAft>
                          <a:spcPts val="0"/>
                        </a:spcAft>
                      </a:pPr>
                      <a:r>
                        <a:rPr lang="ru-RU" sz="1200" dirty="0">
                          <a:latin typeface="Calibri"/>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tcPr>
                </a:tc>
                <a:tc hMerge="1">
                  <a:txBody>
                    <a:bodyPr/>
                    <a:lstStyle/>
                    <a:p>
                      <a:pPr>
                        <a:spcAft>
                          <a:spcPts val="0"/>
                        </a:spcAft>
                      </a:pPr>
                      <a:endParaRPr lang="ru-RU" sz="12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253620">
                <a:tc gridSpan="3">
                  <a:txBody>
                    <a:bodyPr/>
                    <a:lstStyle/>
                    <a:p>
                      <a:pPr>
                        <a:spcAft>
                          <a:spcPts val="0"/>
                        </a:spcAft>
                      </a:pPr>
                      <a:r>
                        <a:rPr lang="ru-RU" sz="1200">
                          <a:latin typeface="Calibri"/>
                          <a:ea typeface="Times New Roman"/>
                          <a:cs typeface="Times New Roman"/>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hMerge="1">
                  <a:txBody>
                    <a:bodyPr/>
                    <a:lstStyle/>
                    <a:p>
                      <a:endParaRPr lang="ru-RU"/>
                    </a:p>
                  </a:txBody>
                  <a:tcPr/>
                </a:tc>
                <a:tc>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1400">
                          <a:latin typeface="Times New Roman"/>
                          <a:ea typeface="Times New Roman"/>
                          <a:cs typeface="Times New Roman"/>
                        </a:rPr>
                        <a:t>к</a:t>
                      </a:r>
                      <a:endParaRPr lang="ru-RU"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kk-KZ"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6">
                  <a:txBody>
                    <a:bodyPr/>
                    <a:lstStyle/>
                    <a:p>
                      <a:pPr>
                        <a:spcAft>
                          <a:spcPts val="0"/>
                        </a:spcAft>
                      </a:pPr>
                      <a:r>
                        <a:rPr lang="ru-RU" sz="1200" dirty="0">
                          <a:latin typeface="Calibri"/>
                          <a:ea typeface="Times New Roman"/>
                          <a:cs typeface="Times New Roman"/>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J0095699">
            <a:hlinkClick r:id="rId2" action="ppaction://hlinksldjump"/>
          </p:cNvPr>
          <p:cNvPicPr>
            <a:picLocks noChangeAspect="1" noChangeArrowheads="1" noCrop="1"/>
          </p:cNvPicPr>
          <p:nvPr/>
        </p:nvPicPr>
        <p:blipFill>
          <a:blip r:embed="rId3"/>
          <a:srcRect/>
          <a:stretch>
            <a:fillRect/>
          </a:stretch>
        </p:blipFill>
        <p:spPr bwMode="auto">
          <a:xfrm>
            <a:off x="0" y="1142984"/>
            <a:ext cx="3207282" cy="2857496"/>
          </a:xfrm>
          <a:prstGeom prst="rect">
            <a:avLst/>
          </a:prstGeom>
          <a:noFill/>
          <a:ln w="9525">
            <a:noFill/>
            <a:miter lim="800000"/>
            <a:headEnd/>
            <a:tailEnd/>
          </a:ln>
        </p:spPr>
      </p:pic>
      <p:pic>
        <p:nvPicPr>
          <p:cNvPr id="3" name="Picture 23" descr="J0095743"/>
          <p:cNvPicPr>
            <a:picLocks noChangeAspect="1" noChangeArrowheads="1" noCrop="1"/>
          </p:cNvPicPr>
          <p:nvPr/>
        </p:nvPicPr>
        <p:blipFill>
          <a:blip r:embed="rId4"/>
          <a:srcRect/>
          <a:stretch>
            <a:fillRect/>
          </a:stretch>
        </p:blipFill>
        <p:spPr bwMode="auto">
          <a:xfrm>
            <a:off x="285720" y="357166"/>
            <a:ext cx="714375" cy="684212"/>
          </a:xfrm>
          <a:prstGeom prst="rect">
            <a:avLst/>
          </a:prstGeom>
          <a:noFill/>
          <a:ln w="9525">
            <a:noFill/>
            <a:miter lim="800000"/>
            <a:headEnd/>
            <a:tailEnd/>
          </a:ln>
          <a:effectLst>
            <a:glow rad="228600">
              <a:schemeClr val="accent4">
                <a:satMod val="175000"/>
                <a:alpha val="40000"/>
              </a:schemeClr>
            </a:glow>
          </a:effectLst>
        </p:spPr>
      </p:pic>
      <p:pic>
        <p:nvPicPr>
          <p:cNvPr id="4" name="Picture 23" descr="J0095743"/>
          <p:cNvPicPr>
            <a:picLocks noChangeAspect="1" noChangeArrowheads="1" noCrop="1"/>
          </p:cNvPicPr>
          <p:nvPr/>
        </p:nvPicPr>
        <p:blipFill>
          <a:blip r:embed="rId4"/>
          <a:srcRect/>
          <a:stretch>
            <a:fillRect/>
          </a:stretch>
        </p:blipFill>
        <p:spPr bwMode="auto">
          <a:xfrm>
            <a:off x="5357818" y="285728"/>
            <a:ext cx="714375" cy="684212"/>
          </a:xfrm>
          <a:prstGeom prst="rect">
            <a:avLst/>
          </a:prstGeom>
          <a:noFill/>
          <a:ln w="9525">
            <a:noFill/>
            <a:miter lim="800000"/>
            <a:headEnd/>
            <a:tailEnd/>
          </a:ln>
          <a:effectLst>
            <a:glow rad="228600">
              <a:schemeClr val="accent4">
                <a:satMod val="175000"/>
                <a:alpha val="40000"/>
              </a:schemeClr>
            </a:glow>
          </a:effectLst>
        </p:spPr>
      </p:pic>
      <p:pic>
        <p:nvPicPr>
          <p:cNvPr id="5" name="Picture 23" descr="J0095743"/>
          <p:cNvPicPr>
            <a:picLocks noChangeAspect="1" noChangeArrowheads="1" noCrop="1"/>
          </p:cNvPicPr>
          <p:nvPr/>
        </p:nvPicPr>
        <p:blipFill>
          <a:blip r:embed="rId4"/>
          <a:srcRect/>
          <a:stretch>
            <a:fillRect/>
          </a:stretch>
        </p:blipFill>
        <p:spPr bwMode="auto">
          <a:xfrm>
            <a:off x="4071934" y="285728"/>
            <a:ext cx="714375" cy="684212"/>
          </a:xfrm>
          <a:prstGeom prst="rect">
            <a:avLst/>
          </a:prstGeom>
          <a:noFill/>
          <a:ln w="9525">
            <a:noFill/>
            <a:miter lim="800000"/>
            <a:headEnd/>
            <a:tailEnd/>
          </a:ln>
          <a:effectLst>
            <a:glow rad="228600">
              <a:schemeClr val="accent4">
                <a:satMod val="175000"/>
                <a:alpha val="40000"/>
              </a:schemeClr>
            </a:glow>
          </a:effectLst>
        </p:spPr>
      </p:pic>
      <p:pic>
        <p:nvPicPr>
          <p:cNvPr id="6" name="Picture 23" descr="J0095743"/>
          <p:cNvPicPr>
            <a:picLocks noChangeAspect="1" noChangeArrowheads="1" noCrop="1"/>
          </p:cNvPicPr>
          <p:nvPr/>
        </p:nvPicPr>
        <p:blipFill>
          <a:blip r:embed="rId4"/>
          <a:srcRect/>
          <a:stretch>
            <a:fillRect/>
          </a:stretch>
        </p:blipFill>
        <p:spPr bwMode="auto">
          <a:xfrm>
            <a:off x="2857488" y="357166"/>
            <a:ext cx="714375" cy="684212"/>
          </a:xfrm>
          <a:prstGeom prst="rect">
            <a:avLst/>
          </a:prstGeom>
          <a:noFill/>
          <a:ln w="9525">
            <a:noFill/>
            <a:miter lim="800000"/>
            <a:headEnd/>
            <a:tailEnd/>
          </a:ln>
          <a:effectLst>
            <a:glow rad="228600">
              <a:schemeClr val="accent4">
                <a:satMod val="175000"/>
                <a:alpha val="40000"/>
              </a:schemeClr>
            </a:glow>
          </a:effectLst>
        </p:spPr>
      </p:pic>
      <p:pic>
        <p:nvPicPr>
          <p:cNvPr id="7" name="Picture 23" descr="J0095743"/>
          <p:cNvPicPr>
            <a:picLocks noChangeAspect="1" noChangeArrowheads="1" noCrop="1"/>
          </p:cNvPicPr>
          <p:nvPr/>
        </p:nvPicPr>
        <p:blipFill>
          <a:blip r:embed="rId4"/>
          <a:srcRect/>
          <a:stretch>
            <a:fillRect/>
          </a:stretch>
        </p:blipFill>
        <p:spPr bwMode="auto">
          <a:xfrm>
            <a:off x="1500166" y="357166"/>
            <a:ext cx="714375" cy="684212"/>
          </a:xfrm>
          <a:prstGeom prst="rect">
            <a:avLst/>
          </a:prstGeom>
          <a:noFill/>
          <a:ln w="9525">
            <a:noFill/>
            <a:miter lim="800000"/>
            <a:headEnd/>
            <a:tailEnd/>
          </a:ln>
          <a:effectLst>
            <a:glow rad="228600">
              <a:schemeClr val="accent4">
                <a:satMod val="175000"/>
                <a:alpha val="40000"/>
              </a:schemeClr>
            </a:glow>
          </a:effectLst>
        </p:spPr>
      </p:pic>
      <p:pic>
        <p:nvPicPr>
          <p:cNvPr id="8" name="Picture 23" descr="J0095743"/>
          <p:cNvPicPr>
            <a:picLocks noChangeAspect="1" noChangeArrowheads="1" noCrop="1"/>
          </p:cNvPicPr>
          <p:nvPr/>
        </p:nvPicPr>
        <p:blipFill>
          <a:blip r:embed="rId4"/>
          <a:srcRect/>
          <a:stretch>
            <a:fillRect/>
          </a:stretch>
        </p:blipFill>
        <p:spPr bwMode="auto">
          <a:xfrm>
            <a:off x="8001024" y="285728"/>
            <a:ext cx="714375" cy="684212"/>
          </a:xfrm>
          <a:prstGeom prst="rect">
            <a:avLst/>
          </a:prstGeom>
          <a:noFill/>
          <a:ln w="9525">
            <a:noFill/>
            <a:miter lim="800000"/>
            <a:headEnd/>
            <a:tailEnd/>
          </a:ln>
          <a:effectLst>
            <a:glow rad="228600">
              <a:schemeClr val="accent4">
                <a:satMod val="175000"/>
                <a:alpha val="40000"/>
              </a:schemeClr>
            </a:glow>
          </a:effectLst>
        </p:spPr>
      </p:pic>
      <p:pic>
        <p:nvPicPr>
          <p:cNvPr id="9" name="Picture 23" descr="J0095743"/>
          <p:cNvPicPr>
            <a:picLocks noChangeAspect="1" noChangeArrowheads="1" noCrop="1"/>
          </p:cNvPicPr>
          <p:nvPr/>
        </p:nvPicPr>
        <p:blipFill>
          <a:blip r:embed="rId4"/>
          <a:srcRect/>
          <a:stretch>
            <a:fillRect/>
          </a:stretch>
        </p:blipFill>
        <p:spPr bwMode="auto">
          <a:xfrm>
            <a:off x="6500826" y="285728"/>
            <a:ext cx="714375" cy="684212"/>
          </a:xfrm>
          <a:prstGeom prst="rect">
            <a:avLst/>
          </a:prstGeom>
          <a:noFill/>
          <a:ln w="9525">
            <a:noFill/>
            <a:miter lim="800000"/>
            <a:headEnd/>
            <a:tailEnd/>
          </a:ln>
          <a:effectLst>
            <a:glow rad="228600">
              <a:schemeClr val="accent4">
                <a:satMod val="175000"/>
                <a:alpha val="40000"/>
              </a:schemeClr>
            </a:glow>
          </a:effectLst>
        </p:spPr>
      </p:pic>
      <p:pic>
        <p:nvPicPr>
          <p:cNvPr id="11" name="Picture 23" descr="J0095743"/>
          <p:cNvPicPr>
            <a:picLocks noChangeAspect="1" noChangeArrowheads="1" noCrop="1"/>
          </p:cNvPicPr>
          <p:nvPr/>
        </p:nvPicPr>
        <p:blipFill>
          <a:blip r:embed="rId4"/>
          <a:srcRect/>
          <a:stretch>
            <a:fillRect/>
          </a:stretch>
        </p:blipFill>
        <p:spPr bwMode="auto">
          <a:xfrm>
            <a:off x="357158" y="5857892"/>
            <a:ext cx="714375" cy="684212"/>
          </a:xfrm>
          <a:prstGeom prst="rect">
            <a:avLst/>
          </a:prstGeom>
          <a:noFill/>
          <a:ln w="9525">
            <a:noFill/>
            <a:miter lim="800000"/>
            <a:headEnd/>
            <a:tailEnd/>
          </a:ln>
          <a:effectLst>
            <a:glow rad="228600">
              <a:schemeClr val="accent4">
                <a:satMod val="175000"/>
                <a:alpha val="40000"/>
              </a:schemeClr>
            </a:glow>
          </a:effectLst>
        </p:spPr>
      </p:pic>
      <p:pic>
        <p:nvPicPr>
          <p:cNvPr id="12" name="Picture 23" descr="J0095743"/>
          <p:cNvPicPr>
            <a:picLocks noChangeAspect="1" noChangeArrowheads="1" noCrop="1"/>
          </p:cNvPicPr>
          <p:nvPr/>
        </p:nvPicPr>
        <p:blipFill>
          <a:blip r:embed="rId4"/>
          <a:srcRect/>
          <a:stretch>
            <a:fillRect/>
          </a:stretch>
        </p:blipFill>
        <p:spPr bwMode="auto">
          <a:xfrm>
            <a:off x="5357818" y="5715016"/>
            <a:ext cx="714375" cy="684212"/>
          </a:xfrm>
          <a:prstGeom prst="rect">
            <a:avLst/>
          </a:prstGeom>
          <a:noFill/>
          <a:ln w="9525">
            <a:noFill/>
            <a:miter lim="800000"/>
            <a:headEnd/>
            <a:tailEnd/>
          </a:ln>
          <a:effectLst>
            <a:glow rad="228600">
              <a:schemeClr val="accent4">
                <a:satMod val="175000"/>
                <a:alpha val="40000"/>
              </a:schemeClr>
            </a:glow>
          </a:effectLst>
        </p:spPr>
      </p:pic>
      <p:pic>
        <p:nvPicPr>
          <p:cNvPr id="13" name="Picture 23" descr="J0095743"/>
          <p:cNvPicPr>
            <a:picLocks noChangeAspect="1" noChangeArrowheads="1" noCrop="1"/>
          </p:cNvPicPr>
          <p:nvPr/>
        </p:nvPicPr>
        <p:blipFill>
          <a:blip r:embed="rId4"/>
          <a:srcRect/>
          <a:stretch>
            <a:fillRect/>
          </a:stretch>
        </p:blipFill>
        <p:spPr bwMode="auto">
          <a:xfrm>
            <a:off x="4071934" y="5786454"/>
            <a:ext cx="714375" cy="684212"/>
          </a:xfrm>
          <a:prstGeom prst="rect">
            <a:avLst/>
          </a:prstGeom>
          <a:noFill/>
          <a:ln w="9525">
            <a:noFill/>
            <a:miter lim="800000"/>
            <a:headEnd/>
            <a:tailEnd/>
          </a:ln>
          <a:effectLst>
            <a:glow rad="228600">
              <a:schemeClr val="accent4">
                <a:satMod val="175000"/>
                <a:alpha val="40000"/>
              </a:schemeClr>
            </a:glow>
          </a:effectLst>
        </p:spPr>
      </p:pic>
      <p:pic>
        <p:nvPicPr>
          <p:cNvPr id="14" name="Picture 23" descr="J0095743"/>
          <p:cNvPicPr>
            <a:picLocks noChangeAspect="1" noChangeArrowheads="1" noCrop="1"/>
          </p:cNvPicPr>
          <p:nvPr/>
        </p:nvPicPr>
        <p:blipFill>
          <a:blip r:embed="rId4"/>
          <a:srcRect/>
          <a:stretch>
            <a:fillRect/>
          </a:stretch>
        </p:blipFill>
        <p:spPr bwMode="auto">
          <a:xfrm>
            <a:off x="2786050" y="5786454"/>
            <a:ext cx="714375" cy="684212"/>
          </a:xfrm>
          <a:prstGeom prst="rect">
            <a:avLst/>
          </a:prstGeom>
          <a:noFill/>
          <a:ln w="9525">
            <a:noFill/>
            <a:miter lim="800000"/>
            <a:headEnd/>
            <a:tailEnd/>
          </a:ln>
          <a:effectLst>
            <a:glow rad="228600">
              <a:schemeClr val="accent4">
                <a:satMod val="175000"/>
                <a:alpha val="40000"/>
              </a:schemeClr>
            </a:glow>
          </a:effectLst>
        </p:spPr>
      </p:pic>
      <p:pic>
        <p:nvPicPr>
          <p:cNvPr id="15" name="Picture 23" descr="J0095743"/>
          <p:cNvPicPr>
            <a:picLocks noChangeAspect="1" noChangeArrowheads="1" noCrop="1"/>
          </p:cNvPicPr>
          <p:nvPr/>
        </p:nvPicPr>
        <p:blipFill>
          <a:blip r:embed="rId4"/>
          <a:srcRect/>
          <a:stretch>
            <a:fillRect/>
          </a:stretch>
        </p:blipFill>
        <p:spPr bwMode="auto">
          <a:xfrm>
            <a:off x="1571604" y="5786454"/>
            <a:ext cx="714375" cy="684212"/>
          </a:xfrm>
          <a:prstGeom prst="rect">
            <a:avLst/>
          </a:prstGeom>
          <a:noFill/>
          <a:ln w="9525">
            <a:noFill/>
            <a:miter lim="800000"/>
            <a:headEnd/>
            <a:tailEnd/>
          </a:ln>
          <a:effectLst>
            <a:glow rad="228600">
              <a:schemeClr val="accent4">
                <a:satMod val="175000"/>
                <a:alpha val="40000"/>
              </a:schemeClr>
            </a:glow>
          </a:effectLst>
        </p:spPr>
      </p:pic>
      <p:pic>
        <p:nvPicPr>
          <p:cNvPr id="16" name="Picture 23" descr="J0095743"/>
          <p:cNvPicPr>
            <a:picLocks noChangeAspect="1" noChangeArrowheads="1" noCrop="1"/>
          </p:cNvPicPr>
          <p:nvPr/>
        </p:nvPicPr>
        <p:blipFill>
          <a:blip r:embed="rId4"/>
          <a:srcRect/>
          <a:stretch>
            <a:fillRect/>
          </a:stretch>
        </p:blipFill>
        <p:spPr bwMode="auto">
          <a:xfrm>
            <a:off x="7929586" y="5715016"/>
            <a:ext cx="714375" cy="684212"/>
          </a:xfrm>
          <a:prstGeom prst="rect">
            <a:avLst/>
          </a:prstGeom>
          <a:noFill/>
          <a:ln w="9525">
            <a:noFill/>
            <a:miter lim="800000"/>
            <a:headEnd/>
            <a:tailEnd/>
          </a:ln>
          <a:effectLst>
            <a:glow rad="228600">
              <a:schemeClr val="accent4">
                <a:satMod val="175000"/>
                <a:alpha val="40000"/>
              </a:schemeClr>
            </a:glow>
          </a:effectLst>
        </p:spPr>
      </p:pic>
      <p:pic>
        <p:nvPicPr>
          <p:cNvPr id="17" name="Picture 23" descr="J0095743"/>
          <p:cNvPicPr>
            <a:picLocks noChangeAspect="1" noChangeArrowheads="1" noCrop="1"/>
          </p:cNvPicPr>
          <p:nvPr/>
        </p:nvPicPr>
        <p:blipFill>
          <a:blip r:embed="rId4"/>
          <a:srcRect/>
          <a:stretch>
            <a:fillRect/>
          </a:stretch>
        </p:blipFill>
        <p:spPr bwMode="auto">
          <a:xfrm>
            <a:off x="6715140" y="5715016"/>
            <a:ext cx="714375" cy="684212"/>
          </a:xfrm>
          <a:prstGeom prst="rect">
            <a:avLst/>
          </a:prstGeom>
          <a:noFill/>
          <a:ln w="9525">
            <a:noFill/>
            <a:miter lim="800000"/>
            <a:headEnd/>
            <a:tailEnd/>
          </a:ln>
          <a:effectLst>
            <a:glow rad="228600">
              <a:schemeClr val="accent4">
                <a:satMod val="175000"/>
                <a:alpha val="40000"/>
              </a:schemeClr>
            </a:glow>
          </a:effectLst>
        </p:spPr>
      </p:pic>
      <p:sp>
        <p:nvSpPr>
          <p:cNvPr id="19" name="TextBox 18"/>
          <p:cNvSpPr txBox="1"/>
          <p:nvPr/>
        </p:nvSpPr>
        <p:spPr>
          <a:xfrm>
            <a:off x="2000232" y="1428736"/>
            <a:ext cx="6000792" cy="2928958"/>
          </a:xfrm>
          <a:prstGeom prst="rect">
            <a:avLst/>
          </a:prstGeom>
          <a:noFill/>
        </p:spPr>
        <p:txBody>
          <a:bodyPr wrap="square" rtlCol="0">
            <a:prstTxWarp prst="textDoubleWave1">
              <a:avLst/>
            </a:prstTxWarp>
            <a:spAutoFit/>
          </a:bodyPr>
          <a:lstStyle/>
          <a:p>
            <a:pPr algn="ctr"/>
            <a:r>
              <a:rPr lang="kk-KZ" sz="5400" dirty="0" smtClean="0">
                <a:ln w="18415" cmpd="sng">
                  <a:solidFill>
                    <a:srgbClr val="FFFFFF"/>
                  </a:solidFill>
                  <a:prstDash val="solid"/>
                </a:ln>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outerShdw blurRad="63500" dir="3600000" algn="tl" rotWithShape="0">
                    <a:srgbClr val="000000">
                      <a:alpha val="70000"/>
                    </a:srgbClr>
                  </a:outerShdw>
                </a:effectLst>
                <a:latin typeface="Times New Roman" pitchFamily="18" charset="0"/>
                <a:cs typeface="Times New Roman" pitchFamily="18" charset="0"/>
              </a:rPr>
              <a:t>Қорытынды:</a:t>
            </a:r>
          </a:p>
        </p:txBody>
      </p:sp>
      <p:pic>
        <p:nvPicPr>
          <p:cNvPr id="18" name="Picture 2" descr="J:\7de2f52d7e092eb3600c2b41a224e24b.gif"/>
          <p:cNvPicPr>
            <a:picLocks noChangeAspect="1" noChangeArrowheads="1" noCrop="1"/>
          </p:cNvPicPr>
          <p:nvPr/>
        </p:nvPicPr>
        <p:blipFill>
          <a:blip r:embed="rId5" cstate="print"/>
          <a:srcRect/>
          <a:stretch>
            <a:fillRect/>
          </a:stretch>
        </p:blipFill>
        <p:spPr bwMode="auto">
          <a:xfrm rot="16200000">
            <a:off x="2082215" y="2775513"/>
            <a:ext cx="764701" cy="3786187"/>
          </a:xfrm>
          <a:prstGeom prst="rect">
            <a:avLst/>
          </a:prstGeom>
          <a:noFill/>
          <a:ln w="9525">
            <a:noFill/>
            <a:miter lim="800000"/>
            <a:headEnd/>
            <a:tailEnd/>
          </a:ln>
        </p:spPr>
      </p:pic>
      <p:pic>
        <p:nvPicPr>
          <p:cNvPr id="20" name="Picture 2" descr="J:\7de2f52d7e092eb3600c2b41a224e24b.gif"/>
          <p:cNvPicPr>
            <a:picLocks noChangeAspect="1" noChangeArrowheads="1" noCrop="1"/>
          </p:cNvPicPr>
          <p:nvPr/>
        </p:nvPicPr>
        <p:blipFill>
          <a:blip r:embed="rId5" cstate="print"/>
          <a:srcRect/>
          <a:stretch>
            <a:fillRect/>
          </a:stretch>
        </p:blipFill>
        <p:spPr bwMode="auto">
          <a:xfrm rot="16200000" flipV="1">
            <a:off x="6047037" y="2882656"/>
            <a:ext cx="836138" cy="3500461"/>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500" fill="hold"/>
                                        <p:tgtEl>
                                          <p:spTgt spid="3"/>
                                        </p:tgtEl>
                                      </p:cBhvr>
                                      <p:by x="150000" y="150000"/>
                                    </p:animScale>
                                  </p:childTnLst>
                                </p:cTn>
                              </p:par>
                            </p:childTnLst>
                          </p:cTn>
                        </p:par>
                        <p:par>
                          <p:cTn id="7" fill="hold">
                            <p:stCondLst>
                              <p:cond delay="500"/>
                            </p:stCondLst>
                            <p:childTnLst>
                              <p:par>
                                <p:cTn id="8" presetID="6" presetClass="emph" presetSubtype="0" fill="hold" nodeType="afterEffect">
                                  <p:stCondLst>
                                    <p:cond delay="0"/>
                                  </p:stCondLst>
                                  <p:childTnLst>
                                    <p:animScale>
                                      <p:cBhvr>
                                        <p:cTn id="9" dur="500" fill="hold"/>
                                        <p:tgtEl>
                                          <p:spTgt spid="4"/>
                                        </p:tgtEl>
                                      </p:cBhvr>
                                      <p:by x="150000" y="150000"/>
                                    </p:animScale>
                                  </p:childTnLst>
                                </p:cTn>
                              </p:par>
                            </p:childTnLst>
                          </p:cTn>
                        </p:par>
                        <p:par>
                          <p:cTn id="10" fill="hold">
                            <p:stCondLst>
                              <p:cond delay="1000"/>
                            </p:stCondLst>
                            <p:childTnLst>
                              <p:par>
                                <p:cTn id="11" presetID="6" presetClass="emph" presetSubtype="0" fill="hold" nodeType="afterEffect">
                                  <p:stCondLst>
                                    <p:cond delay="0"/>
                                  </p:stCondLst>
                                  <p:childTnLst>
                                    <p:animScale>
                                      <p:cBhvr>
                                        <p:cTn id="12" dur="2000" fill="hold"/>
                                        <p:tgtEl>
                                          <p:spTgt spid="5"/>
                                        </p:tgtEl>
                                      </p:cBhvr>
                                      <p:by x="150000" y="150000"/>
                                    </p:animScale>
                                  </p:childTnLst>
                                </p:cTn>
                              </p:par>
                            </p:childTnLst>
                          </p:cTn>
                        </p:par>
                        <p:par>
                          <p:cTn id="13" fill="hold">
                            <p:stCondLst>
                              <p:cond delay="3000"/>
                            </p:stCondLst>
                            <p:childTnLst>
                              <p:par>
                                <p:cTn id="14" presetID="6" presetClass="emph" presetSubtype="0" fill="hold" nodeType="afterEffect">
                                  <p:stCondLst>
                                    <p:cond delay="0"/>
                                  </p:stCondLst>
                                  <p:childTnLst>
                                    <p:animScale>
                                      <p:cBhvr>
                                        <p:cTn id="15" dur="1000" fill="hold"/>
                                        <p:tgtEl>
                                          <p:spTgt spid="6"/>
                                        </p:tgtEl>
                                      </p:cBhvr>
                                      <p:by x="150000" y="150000"/>
                                    </p:animScale>
                                  </p:childTnLst>
                                </p:cTn>
                              </p:par>
                            </p:childTnLst>
                          </p:cTn>
                        </p:par>
                        <p:par>
                          <p:cTn id="16" fill="hold">
                            <p:stCondLst>
                              <p:cond delay="4000"/>
                            </p:stCondLst>
                            <p:childTnLst>
                              <p:par>
                                <p:cTn id="17" presetID="6" presetClass="emph" presetSubtype="0" fill="hold" nodeType="afterEffect">
                                  <p:stCondLst>
                                    <p:cond delay="0"/>
                                  </p:stCondLst>
                                  <p:childTnLst>
                                    <p:animScale>
                                      <p:cBhvr>
                                        <p:cTn id="18" dur="2000" fill="hold"/>
                                        <p:tgtEl>
                                          <p:spTgt spid="7"/>
                                        </p:tgtEl>
                                      </p:cBhvr>
                                      <p:by x="150000" y="150000"/>
                                    </p:animScale>
                                  </p:childTnLst>
                                </p:cTn>
                              </p:par>
                            </p:childTnLst>
                          </p:cTn>
                        </p:par>
                        <p:par>
                          <p:cTn id="19" fill="hold">
                            <p:stCondLst>
                              <p:cond delay="6000"/>
                            </p:stCondLst>
                            <p:childTnLst>
                              <p:par>
                                <p:cTn id="20" presetID="6" presetClass="emph" presetSubtype="0" fill="hold" nodeType="afterEffect">
                                  <p:stCondLst>
                                    <p:cond delay="0"/>
                                  </p:stCondLst>
                                  <p:childTnLst>
                                    <p:animScale>
                                      <p:cBhvr>
                                        <p:cTn id="21" dur="500" fill="hold"/>
                                        <p:tgtEl>
                                          <p:spTgt spid="8"/>
                                        </p:tgtEl>
                                      </p:cBhvr>
                                      <p:by x="150000" y="150000"/>
                                    </p:animScale>
                                  </p:childTnLst>
                                </p:cTn>
                              </p:par>
                            </p:childTnLst>
                          </p:cTn>
                        </p:par>
                        <p:par>
                          <p:cTn id="22" fill="hold">
                            <p:stCondLst>
                              <p:cond delay="6500"/>
                            </p:stCondLst>
                            <p:childTnLst>
                              <p:par>
                                <p:cTn id="23" presetID="6" presetClass="emph" presetSubtype="0" fill="hold" nodeType="afterEffect">
                                  <p:stCondLst>
                                    <p:cond delay="0"/>
                                  </p:stCondLst>
                                  <p:childTnLst>
                                    <p:animScale>
                                      <p:cBhvr>
                                        <p:cTn id="24" dur="1000" fill="hold"/>
                                        <p:tgtEl>
                                          <p:spTgt spid="9"/>
                                        </p:tgtEl>
                                      </p:cBhvr>
                                      <p:by x="150000" y="150000"/>
                                    </p:animScale>
                                  </p:childTnLst>
                                </p:cTn>
                              </p:par>
                            </p:childTnLst>
                          </p:cTn>
                        </p:par>
                        <p:par>
                          <p:cTn id="25" fill="hold">
                            <p:stCondLst>
                              <p:cond delay="7500"/>
                            </p:stCondLst>
                            <p:childTnLst>
                              <p:par>
                                <p:cTn id="26" presetID="6" presetClass="emph" presetSubtype="0" fill="hold" nodeType="afterEffect">
                                  <p:stCondLst>
                                    <p:cond delay="0"/>
                                  </p:stCondLst>
                                  <p:childTnLst>
                                    <p:animScale>
                                      <p:cBhvr>
                                        <p:cTn id="27" dur="1000" fill="hold"/>
                                        <p:tgtEl>
                                          <p:spTgt spid="11"/>
                                        </p:tgtEl>
                                      </p:cBhvr>
                                      <p:by x="150000" y="150000"/>
                                    </p:animScale>
                                  </p:childTnLst>
                                </p:cTn>
                              </p:par>
                            </p:childTnLst>
                          </p:cTn>
                        </p:par>
                        <p:par>
                          <p:cTn id="28" fill="hold">
                            <p:stCondLst>
                              <p:cond delay="8500"/>
                            </p:stCondLst>
                            <p:childTnLst>
                              <p:par>
                                <p:cTn id="29" presetID="6" presetClass="emph" presetSubtype="0" fill="hold" nodeType="afterEffect">
                                  <p:stCondLst>
                                    <p:cond delay="0"/>
                                  </p:stCondLst>
                                  <p:childTnLst>
                                    <p:animScale>
                                      <p:cBhvr>
                                        <p:cTn id="30" dur="1000" fill="hold"/>
                                        <p:tgtEl>
                                          <p:spTgt spid="12"/>
                                        </p:tgtEl>
                                      </p:cBhvr>
                                      <p:by x="150000" y="150000"/>
                                    </p:animScale>
                                  </p:childTnLst>
                                </p:cTn>
                              </p:par>
                            </p:childTnLst>
                          </p:cTn>
                        </p:par>
                        <p:par>
                          <p:cTn id="31" fill="hold">
                            <p:stCondLst>
                              <p:cond delay="9500"/>
                            </p:stCondLst>
                            <p:childTnLst>
                              <p:par>
                                <p:cTn id="32" presetID="6" presetClass="emph" presetSubtype="0" fill="hold" nodeType="afterEffect">
                                  <p:stCondLst>
                                    <p:cond delay="0"/>
                                  </p:stCondLst>
                                  <p:childTnLst>
                                    <p:animScale>
                                      <p:cBhvr>
                                        <p:cTn id="33" dur="500" fill="hold"/>
                                        <p:tgtEl>
                                          <p:spTgt spid="13"/>
                                        </p:tgtEl>
                                      </p:cBhvr>
                                      <p:by x="150000" y="150000"/>
                                    </p:animScale>
                                  </p:childTnLst>
                                </p:cTn>
                              </p:par>
                            </p:childTnLst>
                          </p:cTn>
                        </p:par>
                        <p:par>
                          <p:cTn id="34" fill="hold">
                            <p:stCondLst>
                              <p:cond delay="10000"/>
                            </p:stCondLst>
                            <p:childTnLst>
                              <p:par>
                                <p:cTn id="35" presetID="6" presetClass="emph" presetSubtype="0" fill="hold" nodeType="afterEffect">
                                  <p:stCondLst>
                                    <p:cond delay="0"/>
                                  </p:stCondLst>
                                  <p:childTnLst>
                                    <p:animScale>
                                      <p:cBhvr>
                                        <p:cTn id="36" dur="500" fill="hold"/>
                                        <p:tgtEl>
                                          <p:spTgt spid="14"/>
                                        </p:tgtEl>
                                      </p:cBhvr>
                                      <p:by x="150000" y="150000"/>
                                    </p:animScale>
                                  </p:childTnLst>
                                </p:cTn>
                              </p:par>
                            </p:childTnLst>
                          </p:cTn>
                        </p:par>
                        <p:par>
                          <p:cTn id="37" fill="hold">
                            <p:stCondLst>
                              <p:cond delay="10500"/>
                            </p:stCondLst>
                            <p:childTnLst>
                              <p:par>
                                <p:cTn id="38" presetID="6" presetClass="emph" presetSubtype="0" fill="hold" nodeType="afterEffect">
                                  <p:stCondLst>
                                    <p:cond delay="0"/>
                                  </p:stCondLst>
                                  <p:childTnLst>
                                    <p:animScale>
                                      <p:cBhvr>
                                        <p:cTn id="39" dur="1000" fill="hold"/>
                                        <p:tgtEl>
                                          <p:spTgt spid="15"/>
                                        </p:tgtEl>
                                      </p:cBhvr>
                                      <p:by x="150000" y="150000"/>
                                    </p:animScale>
                                  </p:childTnLst>
                                </p:cTn>
                              </p:par>
                            </p:childTnLst>
                          </p:cTn>
                        </p:par>
                        <p:par>
                          <p:cTn id="40" fill="hold">
                            <p:stCondLst>
                              <p:cond delay="11500"/>
                            </p:stCondLst>
                            <p:childTnLst>
                              <p:par>
                                <p:cTn id="41" presetID="6" presetClass="emph" presetSubtype="0" fill="hold" nodeType="afterEffect">
                                  <p:stCondLst>
                                    <p:cond delay="0"/>
                                  </p:stCondLst>
                                  <p:childTnLst>
                                    <p:animScale>
                                      <p:cBhvr>
                                        <p:cTn id="42" dur="500" fill="hold"/>
                                        <p:tgtEl>
                                          <p:spTgt spid="16"/>
                                        </p:tgtEl>
                                      </p:cBhvr>
                                      <p:by x="150000" y="150000"/>
                                    </p:animScale>
                                  </p:childTnLst>
                                </p:cTn>
                              </p:par>
                            </p:childTnLst>
                          </p:cTn>
                        </p:par>
                        <p:par>
                          <p:cTn id="43" fill="hold">
                            <p:stCondLst>
                              <p:cond delay="12000"/>
                            </p:stCondLst>
                            <p:childTnLst>
                              <p:par>
                                <p:cTn id="44" presetID="6" presetClass="emph" presetSubtype="0" fill="hold" nodeType="afterEffect">
                                  <p:stCondLst>
                                    <p:cond delay="0"/>
                                  </p:stCondLst>
                                  <p:childTnLst>
                                    <p:animScale>
                                      <p:cBhvr>
                                        <p:cTn id="45" dur="500" fill="hold"/>
                                        <p:tgtEl>
                                          <p:spTgt spid="1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J0095699">
            <a:hlinkClick r:id="rId2" action="ppaction://hlinksldjump"/>
          </p:cNvPr>
          <p:cNvPicPr>
            <a:picLocks noChangeAspect="1" noChangeArrowheads="1" noCrop="1"/>
          </p:cNvPicPr>
          <p:nvPr/>
        </p:nvPicPr>
        <p:blipFill>
          <a:blip r:embed="rId3"/>
          <a:srcRect/>
          <a:stretch>
            <a:fillRect/>
          </a:stretch>
        </p:blipFill>
        <p:spPr bwMode="auto">
          <a:xfrm>
            <a:off x="0" y="1142984"/>
            <a:ext cx="3207282" cy="2857496"/>
          </a:xfrm>
          <a:prstGeom prst="rect">
            <a:avLst/>
          </a:prstGeom>
          <a:noFill/>
          <a:ln w="9525">
            <a:noFill/>
            <a:miter lim="800000"/>
            <a:headEnd/>
            <a:tailEnd/>
          </a:ln>
        </p:spPr>
      </p:pic>
      <p:pic>
        <p:nvPicPr>
          <p:cNvPr id="3" name="Picture 23" descr="J0095743"/>
          <p:cNvPicPr>
            <a:picLocks noChangeAspect="1" noChangeArrowheads="1" noCrop="1"/>
          </p:cNvPicPr>
          <p:nvPr/>
        </p:nvPicPr>
        <p:blipFill>
          <a:blip r:embed="rId4"/>
          <a:srcRect/>
          <a:stretch>
            <a:fillRect/>
          </a:stretch>
        </p:blipFill>
        <p:spPr bwMode="auto">
          <a:xfrm>
            <a:off x="285720" y="357166"/>
            <a:ext cx="714375" cy="684212"/>
          </a:xfrm>
          <a:prstGeom prst="rect">
            <a:avLst/>
          </a:prstGeom>
          <a:noFill/>
          <a:ln w="9525">
            <a:noFill/>
            <a:miter lim="800000"/>
            <a:headEnd/>
            <a:tailEnd/>
          </a:ln>
          <a:effectLst>
            <a:glow rad="228600">
              <a:schemeClr val="accent4">
                <a:satMod val="175000"/>
                <a:alpha val="40000"/>
              </a:schemeClr>
            </a:glow>
          </a:effectLst>
        </p:spPr>
      </p:pic>
      <p:pic>
        <p:nvPicPr>
          <p:cNvPr id="4" name="Picture 23" descr="J0095743"/>
          <p:cNvPicPr>
            <a:picLocks noChangeAspect="1" noChangeArrowheads="1" noCrop="1"/>
          </p:cNvPicPr>
          <p:nvPr/>
        </p:nvPicPr>
        <p:blipFill>
          <a:blip r:embed="rId4"/>
          <a:srcRect/>
          <a:stretch>
            <a:fillRect/>
          </a:stretch>
        </p:blipFill>
        <p:spPr bwMode="auto">
          <a:xfrm>
            <a:off x="5357818" y="285728"/>
            <a:ext cx="714375" cy="684212"/>
          </a:xfrm>
          <a:prstGeom prst="rect">
            <a:avLst/>
          </a:prstGeom>
          <a:noFill/>
          <a:ln w="9525">
            <a:noFill/>
            <a:miter lim="800000"/>
            <a:headEnd/>
            <a:tailEnd/>
          </a:ln>
          <a:effectLst>
            <a:glow rad="228600">
              <a:schemeClr val="accent4">
                <a:satMod val="175000"/>
                <a:alpha val="40000"/>
              </a:schemeClr>
            </a:glow>
          </a:effectLst>
        </p:spPr>
      </p:pic>
      <p:pic>
        <p:nvPicPr>
          <p:cNvPr id="5" name="Picture 23" descr="J0095743"/>
          <p:cNvPicPr>
            <a:picLocks noChangeAspect="1" noChangeArrowheads="1" noCrop="1"/>
          </p:cNvPicPr>
          <p:nvPr/>
        </p:nvPicPr>
        <p:blipFill>
          <a:blip r:embed="rId4"/>
          <a:srcRect/>
          <a:stretch>
            <a:fillRect/>
          </a:stretch>
        </p:blipFill>
        <p:spPr bwMode="auto">
          <a:xfrm>
            <a:off x="4071934" y="285728"/>
            <a:ext cx="714375" cy="684212"/>
          </a:xfrm>
          <a:prstGeom prst="rect">
            <a:avLst/>
          </a:prstGeom>
          <a:noFill/>
          <a:ln w="9525">
            <a:noFill/>
            <a:miter lim="800000"/>
            <a:headEnd/>
            <a:tailEnd/>
          </a:ln>
          <a:effectLst>
            <a:glow rad="228600">
              <a:schemeClr val="accent4">
                <a:satMod val="175000"/>
                <a:alpha val="40000"/>
              </a:schemeClr>
            </a:glow>
          </a:effectLst>
        </p:spPr>
      </p:pic>
      <p:pic>
        <p:nvPicPr>
          <p:cNvPr id="6" name="Picture 23" descr="J0095743"/>
          <p:cNvPicPr>
            <a:picLocks noChangeAspect="1" noChangeArrowheads="1" noCrop="1"/>
          </p:cNvPicPr>
          <p:nvPr/>
        </p:nvPicPr>
        <p:blipFill>
          <a:blip r:embed="rId4"/>
          <a:srcRect/>
          <a:stretch>
            <a:fillRect/>
          </a:stretch>
        </p:blipFill>
        <p:spPr bwMode="auto">
          <a:xfrm>
            <a:off x="2857488" y="357166"/>
            <a:ext cx="714375" cy="684212"/>
          </a:xfrm>
          <a:prstGeom prst="rect">
            <a:avLst/>
          </a:prstGeom>
          <a:noFill/>
          <a:ln w="9525">
            <a:noFill/>
            <a:miter lim="800000"/>
            <a:headEnd/>
            <a:tailEnd/>
          </a:ln>
          <a:effectLst>
            <a:glow rad="228600">
              <a:schemeClr val="accent4">
                <a:satMod val="175000"/>
                <a:alpha val="40000"/>
              </a:schemeClr>
            </a:glow>
          </a:effectLst>
        </p:spPr>
      </p:pic>
      <p:pic>
        <p:nvPicPr>
          <p:cNvPr id="7" name="Picture 23" descr="J0095743"/>
          <p:cNvPicPr>
            <a:picLocks noChangeAspect="1" noChangeArrowheads="1" noCrop="1"/>
          </p:cNvPicPr>
          <p:nvPr/>
        </p:nvPicPr>
        <p:blipFill>
          <a:blip r:embed="rId4"/>
          <a:srcRect/>
          <a:stretch>
            <a:fillRect/>
          </a:stretch>
        </p:blipFill>
        <p:spPr bwMode="auto">
          <a:xfrm>
            <a:off x="1500166" y="357166"/>
            <a:ext cx="714375" cy="684212"/>
          </a:xfrm>
          <a:prstGeom prst="rect">
            <a:avLst/>
          </a:prstGeom>
          <a:noFill/>
          <a:ln w="9525">
            <a:noFill/>
            <a:miter lim="800000"/>
            <a:headEnd/>
            <a:tailEnd/>
          </a:ln>
          <a:effectLst>
            <a:glow rad="228600">
              <a:schemeClr val="accent4">
                <a:satMod val="175000"/>
                <a:alpha val="40000"/>
              </a:schemeClr>
            </a:glow>
          </a:effectLst>
        </p:spPr>
      </p:pic>
      <p:pic>
        <p:nvPicPr>
          <p:cNvPr id="8" name="Picture 23" descr="J0095743"/>
          <p:cNvPicPr>
            <a:picLocks noChangeAspect="1" noChangeArrowheads="1" noCrop="1"/>
          </p:cNvPicPr>
          <p:nvPr/>
        </p:nvPicPr>
        <p:blipFill>
          <a:blip r:embed="rId4"/>
          <a:srcRect/>
          <a:stretch>
            <a:fillRect/>
          </a:stretch>
        </p:blipFill>
        <p:spPr bwMode="auto">
          <a:xfrm>
            <a:off x="8001024" y="285728"/>
            <a:ext cx="714375" cy="684212"/>
          </a:xfrm>
          <a:prstGeom prst="rect">
            <a:avLst/>
          </a:prstGeom>
          <a:noFill/>
          <a:ln w="9525">
            <a:noFill/>
            <a:miter lim="800000"/>
            <a:headEnd/>
            <a:tailEnd/>
          </a:ln>
          <a:effectLst>
            <a:glow rad="228600">
              <a:schemeClr val="accent4">
                <a:satMod val="175000"/>
                <a:alpha val="40000"/>
              </a:schemeClr>
            </a:glow>
          </a:effectLst>
        </p:spPr>
      </p:pic>
      <p:pic>
        <p:nvPicPr>
          <p:cNvPr id="9" name="Picture 23" descr="J0095743"/>
          <p:cNvPicPr>
            <a:picLocks noChangeAspect="1" noChangeArrowheads="1" noCrop="1"/>
          </p:cNvPicPr>
          <p:nvPr/>
        </p:nvPicPr>
        <p:blipFill>
          <a:blip r:embed="rId4"/>
          <a:srcRect/>
          <a:stretch>
            <a:fillRect/>
          </a:stretch>
        </p:blipFill>
        <p:spPr bwMode="auto">
          <a:xfrm>
            <a:off x="6500826" y="285728"/>
            <a:ext cx="714375" cy="684212"/>
          </a:xfrm>
          <a:prstGeom prst="rect">
            <a:avLst/>
          </a:prstGeom>
          <a:noFill/>
          <a:ln w="9525">
            <a:noFill/>
            <a:miter lim="800000"/>
            <a:headEnd/>
            <a:tailEnd/>
          </a:ln>
          <a:effectLst>
            <a:glow rad="228600">
              <a:schemeClr val="accent4">
                <a:satMod val="175000"/>
                <a:alpha val="40000"/>
              </a:schemeClr>
            </a:glow>
          </a:effectLst>
        </p:spPr>
      </p:pic>
      <p:pic>
        <p:nvPicPr>
          <p:cNvPr id="11" name="Picture 23" descr="J0095743"/>
          <p:cNvPicPr>
            <a:picLocks noChangeAspect="1" noChangeArrowheads="1" noCrop="1"/>
          </p:cNvPicPr>
          <p:nvPr/>
        </p:nvPicPr>
        <p:blipFill>
          <a:blip r:embed="rId4"/>
          <a:srcRect/>
          <a:stretch>
            <a:fillRect/>
          </a:stretch>
        </p:blipFill>
        <p:spPr bwMode="auto">
          <a:xfrm>
            <a:off x="357158" y="5857892"/>
            <a:ext cx="714375" cy="684212"/>
          </a:xfrm>
          <a:prstGeom prst="rect">
            <a:avLst/>
          </a:prstGeom>
          <a:noFill/>
          <a:ln w="9525">
            <a:noFill/>
            <a:miter lim="800000"/>
            <a:headEnd/>
            <a:tailEnd/>
          </a:ln>
          <a:effectLst>
            <a:glow rad="228600">
              <a:schemeClr val="accent4">
                <a:satMod val="175000"/>
                <a:alpha val="40000"/>
              </a:schemeClr>
            </a:glow>
          </a:effectLst>
        </p:spPr>
      </p:pic>
      <p:pic>
        <p:nvPicPr>
          <p:cNvPr id="12" name="Picture 23" descr="J0095743"/>
          <p:cNvPicPr>
            <a:picLocks noChangeAspect="1" noChangeArrowheads="1" noCrop="1"/>
          </p:cNvPicPr>
          <p:nvPr/>
        </p:nvPicPr>
        <p:blipFill>
          <a:blip r:embed="rId4"/>
          <a:srcRect/>
          <a:stretch>
            <a:fillRect/>
          </a:stretch>
        </p:blipFill>
        <p:spPr bwMode="auto">
          <a:xfrm>
            <a:off x="5357818" y="5715016"/>
            <a:ext cx="714375" cy="684212"/>
          </a:xfrm>
          <a:prstGeom prst="rect">
            <a:avLst/>
          </a:prstGeom>
          <a:noFill/>
          <a:ln w="9525">
            <a:noFill/>
            <a:miter lim="800000"/>
            <a:headEnd/>
            <a:tailEnd/>
          </a:ln>
          <a:effectLst>
            <a:glow rad="228600">
              <a:schemeClr val="accent4">
                <a:satMod val="175000"/>
                <a:alpha val="40000"/>
              </a:schemeClr>
            </a:glow>
          </a:effectLst>
        </p:spPr>
      </p:pic>
      <p:pic>
        <p:nvPicPr>
          <p:cNvPr id="13" name="Picture 23" descr="J0095743"/>
          <p:cNvPicPr>
            <a:picLocks noChangeAspect="1" noChangeArrowheads="1" noCrop="1"/>
          </p:cNvPicPr>
          <p:nvPr/>
        </p:nvPicPr>
        <p:blipFill>
          <a:blip r:embed="rId4"/>
          <a:srcRect/>
          <a:stretch>
            <a:fillRect/>
          </a:stretch>
        </p:blipFill>
        <p:spPr bwMode="auto">
          <a:xfrm>
            <a:off x="4071934" y="5786454"/>
            <a:ext cx="714375" cy="684212"/>
          </a:xfrm>
          <a:prstGeom prst="rect">
            <a:avLst/>
          </a:prstGeom>
          <a:noFill/>
          <a:ln w="9525">
            <a:noFill/>
            <a:miter lim="800000"/>
            <a:headEnd/>
            <a:tailEnd/>
          </a:ln>
          <a:effectLst>
            <a:glow rad="228600">
              <a:schemeClr val="accent4">
                <a:satMod val="175000"/>
                <a:alpha val="40000"/>
              </a:schemeClr>
            </a:glow>
          </a:effectLst>
        </p:spPr>
      </p:pic>
      <p:pic>
        <p:nvPicPr>
          <p:cNvPr id="14" name="Picture 23" descr="J0095743"/>
          <p:cNvPicPr>
            <a:picLocks noChangeAspect="1" noChangeArrowheads="1" noCrop="1"/>
          </p:cNvPicPr>
          <p:nvPr/>
        </p:nvPicPr>
        <p:blipFill>
          <a:blip r:embed="rId4"/>
          <a:srcRect/>
          <a:stretch>
            <a:fillRect/>
          </a:stretch>
        </p:blipFill>
        <p:spPr bwMode="auto">
          <a:xfrm>
            <a:off x="2786050" y="5786454"/>
            <a:ext cx="714375" cy="684212"/>
          </a:xfrm>
          <a:prstGeom prst="rect">
            <a:avLst/>
          </a:prstGeom>
          <a:noFill/>
          <a:ln w="9525">
            <a:noFill/>
            <a:miter lim="800000"/>
            <a:headEnd/>
            <a:tailEnd/>
          </a:ln>
          <a:effectLst>
            <a:glow rad="228600">
              <a:schemeClr val="accent4">
                <a:satMod val="175000"/>
                <a:alpha val="40000"/>
              </a:schemeClr>
            </a:glow>
          </a:effectLst>
        </p:spPr>
      </p:pic>
      <p:pic>
        <p:nvPicPr>
          <p:cNvPr id="15" name="Picture 23" descr="J0095743"/>
          <p:cNvPicPr>
            <a:picLocks noChangeAspect="1" noChangeArrowheads="1" noCrop="1"/>
          </p:cNvPicPr>
          <p:nvPr/>
        </p:nvPicPr>
        <p:blipFill>
          <a:blip r:embed="rId4"/>
          <a:srcRect/>
          <a:stretch>
            <a:fillRect/>
          </a:stretch>
        </p:blipFill>
        <p:spPr bwMode="auto">
          <a:xfrm>
            <a:off x="1571604" y="5786454"/>
            <a:ext cx="714375" cy="684212"/>
          </a:xfrm>
          <a:prstGeom prst="rect">
            <a:avLst/>
          </a:prstGeom>
          <a:noFill/>
          <a:ln w="9525">
            <a:noFill/>
            <a:miter lim="800000"/>
            <a:headEnd/>
            <a:tailEnd/>
          </a:ln>
          <a:effectLst>
            <a:glow rad="228600">
              <a:schemeClr val="accent4">
                <a:satMod val="175000"/>
                <a:alpha val="40000"/>
              </a:schemeClr>
            </a:glow>
          </a:effectLst>
        </p:spPr>
      </p:pic>
      <p:pic>
        <p:nvPicPr>
          <p:cNvPr id="16" name="Picture 23" descr="J0095743"/>
          <p:cNvPicPr>
            <a:picLocks noChangeAspect="1" noChangeArrowheads="1" noCrop="1"/>
          </p:cNvPicPr>
          <p:nvPr/>
        </p:nvPicPr>
        <p:blipFill>
          <a:blip r:embed="rId4"/>
          <a:srcRect/>
          <a:stretch>
            <a:fillRect/>
          </a:stretch>
        </p:blipFill>
        <p:spPr bwMode="auto">
          <a:xfrm>
            <a:off x="7929586" y="5715016"/>
            <a:ext cx="714375" cy="684212"/>
          </a:xfrm>
          <a:prstGeom prst="rect">
            <a:avLst/>
          </a:prstGeom>
          <a:noFill/>
          <a:ln w="9525">
            <a:noFill/>
            <a:miter lim="800000"/>
            <a:headEnd/>
            <a:tailEnd/>
          </a:ln>
          <a:effectLst>
            <a:glow rad="228600">
              <a:schemeClr val="accent4">
                <a:satMod val="175000"/>
                <a:alpha val="40000"/>
              </a:schemeClr>
            </a:glow>
          </a:effectLst>
        </p:spPr>
      </p:pic>
      <p:pic>
        <p:nvPicPr>
          <p:cNvPr id="17" name="Picture 23" descr="J0095743"/>
          <p:cNvPicPr>
            <a:picLocks noChangeAspect="1" noChangeArrowheads="1" noCrop="1"/>
          </p:cNvPicPr>
          <p:nvPr/>
        </p:nvPicPr>
        <p:blipFill>
          <a:blip r:embed="rId4"/>
          <a:srcRect/>
          <a:stretch>
            <a:fillRect/>
          </a:stretch>
        </p:blipFill>
        <p:spPr bwMode="auto">
          <a:xfrm>
            <a:off x="6715140" y="5715016"/>
            <a:ext cx="714375" cy="684212"/>
          </a:xfrm>
          <a:prstGeom prst="rect">
            <a:avLst/>
          </a:prstGeom>
          <a:noFill/>
          <a:ln w="9525">
            <a:noFill/>
            <a:miter lim="800000"/>
            <a:headEnd/>
            <a:tailEnd/>
          </a:ln>
          <a:effectLst>
            <a:glow rad="228600">
              <a:schemeClr val="accent4">
                <a:satMod val="175000"/>
                <a:alpha val="40000"/>
              </a:schemeClr>
            </a:glow>
          </a:effectLst>
        </p:spPr>
      </p:pic>
      <p:sp>
        <p:nvSpPr>
          <p:cNvPr id="19" name="TextBox 18"/>
          <p:cNvSpPr txBox="1"/>
          <p:nvPr/>
        </p:nvSpPr>
        <p:spPr>
          <a:xfrm>
            <a:off x="2500298" y="1785926"/>
            <a:ext cx="5786478" cy="3693319"/>
          </a:xfrm>
          <a:prstGeom prst="rect">
            <a:avLst/>
          </a:prstGeom>
          <a:noFill/>
        </p:spPr>
        <p:txBody>
          <a:bodyPr wrap="square" rtlCol="0">
            <a:spAutoFit/>
          </a:bodyPr>
          <a:lstStyle/>
          <a:p>
            <a:pPr algn="ctr"/>
            <a:r>
              <a:rPr lang="kk-KZ" sz="2600" b="1" cap="all" dirty="0" smtClean="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latin typeface="Times New Roman" pitchFamily="18" charset="0"/>
                <a:cs typeface="Times New Roman" pitchFamily="18" charset="0"/>
              </a:rPr>
              <a:t>Адамгершілік қасиет- жеке адамның басындағы емес, жалпы қоғамның қордалы байлығы.</a:t>
            </a:r>
          </a:p>
          <a:p>
            <a:pPr algn="ctr"/>
            <a:endParaRPr lang="kk-KZ" sz="2600" b="1" cap="all" dirty="0" smtClean="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latin typeface="Times New Roman" pitchFamily="18" charset="0"/>
              <a:cs typeface="Times New Roman" pitchFamily="18" charset="0"/>
            </a:endParaRPr>
          </a:p>
          <a:p>
            <a:pPr algn="ctr"/>
            <a:r>
              <a:rPr lang="kk-KZ" sz="2600" b="1" cap="all" dirty="0" smtClean="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latin typeface="Times New Roman" pitchFamily="18" charset="0"/>
                <a:cs typeface="Times New Roman" pitchFamily="18" charset="0"/>
              </a:rPr>
              <a:t>Адамдық борыш ар үшін,</a:t>
            </a:r>
          </a:p>
          <a:p>
            <a:pPr algn="ctr"/>
            <a:r>
              <a:rPr lang="kk-KZ" sz="2600" b="1" cap="all" dirty="0" smtClean="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latin typeface="Times New Roman" pitchFamily="18" charset="0"/>
                <a:cs typeface="Times New Roman" pitchFamily="18" charset="0"/>
              </a:rPr>
              <a:t>Барша адамзат қамы үшін.</a:t>
            </a:r>
          </a:p>
          <a:p>
            <a:pPr algn="ctr"/>
            <a:r>
              <a:rPr lang="kk-KZ" sz="2600" b="1" cap="all" dirty="0" smtClean="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latin typeface="Times New Roman" pitchFamily="18" charset="0"/>
                <a:cs typeface="Times New Roman" pitchFamily="18" charset="0"/>
              </a:rPr>
              <a:t>Серт берген еңбек етем деп,</a:t>
            </a:r>
          </a:p>
          <a:p>
            <a:pPr algn="ctr"/>
            <a:r>
              <a:rPr lang="kk-KZ" sz="2600" b="1" cap="all" dirty="0" smtClean="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latin typeface="Times New Roman" pitchFamily="18" charset="0"/>
                <a:cs typeface="Times New Roman" pitchFamily="18" charset="0"/>
              </a:rPr>
              <a:t>Алдағы атар таң үшін.</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500" fill="hold"/>
                                        <p:tgtEl>
                                          <p:spTgt spid="3"/>
                                        </p:tgtEl>
                                      </p:cBhvr>
                                      <p:by x="150000" y="150000"/>
                                    </p:animScale>
                                  </p:childTnLst>
                                </p:cTn>
                              </p:par>
                            </p:childTnLst>
                          </p:cTn>
                        </p:par>
                        <p:par>
                          <p:cTn id="7" fill="hold">
                            <p:stCondLst>
                              <p:cond delay="500"/>
                            </p:stCondLst>
                            <p:childTnLst>
                              <p:par>
                                <p:cTn id="8" presetID="6" presetClass="emph" presetSubtype="0" fill="hold" nodeType="afterEffect">
                                  <p:stCondLst>
                                    <p:cond delay="0"/>
                                  </p:stCondLst>
                                  <p:childTnLst>
                                    <p:animScale>
                                      <p:cBhvr>
                                        <p:cTn id="9" dur="500" fill="hold"/>
                                        <p:tgtEl>
                                          <p:spTgt spid="4"/>
                                        </p:tgtEl>
                                      </p:cBhvr>
                                      <p:by x="150000" y="150000"/>
                                    </p:animScale>
                                  </p:childTnLst>
                                </p:cTn>
                              </p:par>
                            </p:childTnLst>
                          </p:cTn>
                        </p:par>
                        <p:par>
                          <p:cTn id="10" fill="hold">
                            <p:stCondLst>
                              <p:cond delay="1000"/>
                            </p:stCondLst>
                            <p:childTnLst>
                              <p:par>
                                <p:cTn id="11" presetID="6" presetClass="emph" presetSubtype="0" fill="hold" nodeType="afterEffect">
                                  <p:stCondLst>
                                    <p:cond delay="0"/>
                                  </p:stCondLst>
                                  <p:childTnLst>
                                    <p:animScale>
                                      <p:cBhvr>
                                        <p:cTn id="12" dur="2000" fill="hold"/>
                                        <p:tgtEl>
                                          <p:spTgt spid="5"/>
                                        </p:tgtEl>
                                      </p:cBhvr>
                                      <p:by x="150000" y="150000"/>
                                    </p:animScale>
                                  </p:childTnLst>
                                </p:cTn>
                              </p:par>
                            </p:childTnLst>
                          </p:cTn>
                        </p:par>
                        <p:par>
                          <p:cTn id="13" fill="hold">
                            <p:stCondLst>
                              <p:cond delay="3000"/>
                            </p:stCondLst>
                            <p:childTnLst>
                              <p:par>
                                <p:cTn id="14" presetID="6" presetClass="emph" presetSubtype="0" fill="hold" nodeType="afterEffect">
                                  <p:stCondLst>
                                    <p:cond delay="0"/>
                                  </p:stCondLst>
                                  <p:childTnLst>
                                    <p:animScale>
                                      <p:cBhvr>
                                        <p:cTn id="15" dur="1000" fill="hold"/>
                                        <p:tgtEl>
                                          <p:spTgt spid="6"/>
                                        </p:tgtEl>
                                      </p:cBhvr>
                                      <p:by x="150000" y="150000"/>
                                    </p:animScale>
                                  </p:childTnLst>
                                </p:cTn>
                              </p:par>
                            </p:childTnLst>
                          </p:cTn>
                        </p:par>
                        <p:par>
                          <p:cTn id="16" fill="hold">
                            <p:stCondLst>
                              <p:cond delay="4000"/>
                            </p:stCondLst>
                            <p:childTnLst>
                              <p:par>
                                <p:cTn id="17" presetID="6" presetClass="emph" presetSubtype="0" fill="hold" nodeType="afterEffect">
                                  <p:stCondLst>
                                    <p:cond delay="0"/>
                                  </p:stCondLst>
                                  <p:childTnLst>
                                    <p:animScale>
                                      <p:cBhvr>
                                        <p:cTn id="18" dur="2000" fill="hold"/>
                                        <p:tgtEl>
                                          <p:spTgt spid="7"/>
                                        </p:tgtEl>
                                      </p:cBhvr>
                                      <p:by x="150000" y="150000"/>
                                    </p:animScale>
                                  </p:childTnLst>
                                </p:cTn>
                              </p:par>
                            </p:childTnLst>
                          </p:cTn>
                        </p:par>
                        <p:par>
                          <p:cTn id="19" fill="hold">
                            <p:stCondLst>
                              <p:cond delay="6000"/>
                            </p:stCondLst>
                            <p:childTnLst>
                              <p:par>
                                <p:cTn id="20" presetID="6" presetClass="emph" presetSubtype="0" fill="hold" nodeType="afterEffect">
                                  <p:stCondLst>
                                    <p:cond delay="0"/>
                                  </p:stCondLst>
                                  <p:childTnLst>
                                    <p:animScale>
                                      <p:cBhvr>
                                        <p:cTn id="21" dur="500" fill="hold"/>
                                        <p:tgtEl>
                                          <p:spTgt spid="8"/>
                                        </p:tgtEl>
                                      </p:cBhvr>
                                      <p:by x="150000" y="150000"/>
                                    </p:animScale>
                                  </p:childTnLst>
                                </p:cTn>
                              </p:par>
                            </p:childTnLst>
                          </p:cTn>
                        </p:par>
                        <p:par>
                          <p:cTn id="22" fill="hold">
                            <p:stCondLst>
                              <p:cond delay="6500"/>
                            </p:stCondLst>
                            <p:childTnLst>
                              <p:par>
                                <p:cTn id="23" presetID="6" presetClass="emph" presetSubtype="0" fill="hold" nodeType="afterEffect">
                                  <p:stCondLst>
                                    <p:cond delay="0"/>
                                  </p:stCondLst>
                                  <p:childTnLst>
                                    <p:animScale>
                                      <p:cBhvr>
                                        <p:cTn id="24" dur="1000" fill="hold"/>
                                        <p:tgtEl>
                                          <p:spTgt spid="9"/>
                                        </p:tgtEl>
                                      </p:cBhvr>
                                      <p:by x="150000" y="150000"/>
                                    </p:animScale>
                                  </p:childTnLst>
                                </p:cTn>
                              </p:par>
                            </p:childTnLst>
                          </p:cTn>
                        </p:par>
                        <p:par>
                          <p:cTn id="25" fill="hold">
                            <p:stCondLst>
                              <p:cond delay="7500"/>
                            </p:stCondLst>
                            <p:childTnLst>
                              <p:par>
                                <p:cTn id="26" presetID="6" presetClass="emph" presetSubtype="0" fill="hold" nodeType="afterEffect">
                                  <p:stCondLst>
                                    <p:cond delay="0"/>
                                  </p:stCondLst>
                                  <p:childTnLst>
                                    <p:animScale>
                                      <p:cBhvr>
                                        <p:cTn id="27" dur="1000" fill="hold"/>
                                        <p:tgtEl>
                                          <p:spTgt spid="11"/>
                                        </p:tgtEl>
                                      </p:cBhvr>
                                      <p:by x="150000" y="150000"/>
                                    </p:animScale>
                                  </p:childTnLst>
                                </p:cTn>
                              </p:par>
                            </p:childTnLst>
                          </p:cTn>
                        </p:par>
                        <p:par>
                          <p:cTn id="28" fill="hold">
                            <p:stCondLst>
                              <p:cond delay="8500"/>
                            </p:stCondLst>
                            <p:childTnLst>
                              <p:par>
                                <p:cTn id="29" presetID="6" presetClass="emph" presetSubtype="0" fill="hold" nodeType="afterEffect">
                                  <p:stCondLst>
                                    <p:cond delay="0"/>
                                  </p:stCondLst>
                                  <p:childTnLst>
                                    <p:animScale>
                                      <p:cBhvr>
                                        <p:cTn id="30" dur="1000" fill="hold"/>
                                        <p:tgtEl>
                                          <p:spTgt spid="12"/>
                                        </p:tgtEl>
                                      </p:cBhvr>
                                      <p:by x="150000" y="150000"/>
                                    </p:animScale>
                                  </p:childTnLst>
                                </p:cTn>
                              </p:par>
                            </p:childTnLst>
                          </p:cTn>
                        </p:par>
                        <p:par>
                          <p:cTn id="31" fill="hold">
                            <p:stCondLst>
                              <p:cond delay="9500"/>
                            </p:stCondLst>
                            <p:childTnLst>
                              <p:par>
                                <p:cTn id="32" presetID="6" presetClass="emph" presetSubtype="0" fill="hold" nodeType="afterEffect">
                                  <p:stCondLst>
                                    <p:cond delay="0"/>
                                  </p:stCondLst>
                                  <p:childTnLst>
                                    <p:animScale>
                                      <p:cBhvr>
                                        <p:cTn id="33" dur="500" fill="hold"/>
                                        <p:tgtEl>
                                          <p:spTgt spid="13"/>
                                        </p:tgtEl>
                                      </p:cBhvr>
                                      <p:by x="150000" y="150000"/>
                                    </p:animScale>
                                  </p:childTnLst>
                                </p:cTn>
                              </p:par>
                            </p:childTnLst>
                          </p:cTn>
                        </p:par>
                        <p:par>
                          <p:cTn id="34" fill="hold">
                            <p:stCondLst>
                              <p:cond delay="10000"/>
                            </p:stCondLst>
                            <p:childTnLst>
                              <p:par>
                                <p:cTn id="35" presetID="6" presetClass="emph" presetSubtype="0" fill="hold" nodeType="afterEffect">
                                  <p:stCondLst>
                                    <p:cond delay="0"/>
                                  </p:stCondLst>
                                  <p:childTnLst>
                                    <p:animScale>
                                      <p:cBhvr>
                                        <p:cTn id="36" dur="500" fill="hold"/>
                                        <p:tgtEl>
                                          <p:spTgt spid="14"/>
                                        </p:tgtEl>
                                      </p:cBhvr>
                                      <p:by x="150000" y="150000"/>
                                    </p:animScale>
                                  </p:childTnLst>
                                </p:cTn>
                              </p:par>
                            </p:childTnLst>
                          </p:cTn>
                        </p:par>
                        <p:par>
                          <p:cTn id="37" fill="hold">
                            <p:stCondLst>
                              <p:cond delay="10500"/>
                            </p:stCondLst>
                            <p:childTnLst>
                              <p:par>
                                <p:cTn id="38" presetID="6" presetClass="emph" presetSubtype="0" fill="hold" nodeType="afterEffect">
                                  <p:stCondLst>
                                    <p:cond delay="0"/>
                                  </p:stCondLst>
                                  <p:childTnLst>
                                    <p:animScale>
                                      <p:cBhvr>
                                        <p:cTn id="39" dur="1000" fill="hold"/>
                                        <p:tgtEl>
                                          <p:spTgt spid="15"/>
                                        </p:tgtEl>
                                      </p:cBhvr>
                                      <p:by x="150000" y="150000"/>
                                    </p:animScale>
                                  </p:childTnLst>
                                </p:cTn>
                              </p:par>
                            </p:childTnLst>
                          </p:cTn>
                        </p:par>
                        <p:par>
                          <p:cTn id="40" fill="hold">
                            <p:stCondLst>
                              <p:cond delay="11500"/>
                            </p:stCondLst>
                            <p:childTnLst>
                              <p:par>
                                <p:cTn id="41" presetID="6" presetClass="emph" presetSubtype="0" fill="hold" nodeType="afterEffect">
                                  <p:stCondLst>
                                    <p:cond delay="0"/>
                                  </p:stCondLst>
                                  <p:childTnLst>
                                    <p:animScale>
                                      <p:cBhvr>
                                        <p:cTn id="42" dur="500" fill="hold"/>
                                        <p:tgtEl>
                                          <p:spTgt spid="16"/>
                                        </p:tgtEl>
                                      </p:cBhvr>
                                      <p:by x="150000" y="150000"/>
                                    </p:animScale>
                                  </p:childTnLst>
                                </p:cTn>
                              </p:par>
                            </p:childTnLst>
                          </p:cTn>
                        </p:par>
                        <p:par>
                          <p:cTn id="43" fill="hold">
                            <p:stCondLst>
                              <p:cond delay="12000"/>
                            </p:stCondLst>
                            <p:childTnLst>
                              <p:par>
                                <p:cTn id="44" presetID="6" presetClass="emph" presetSubtype="0" fill="hold" nodeType="afterEffect">
                                  <p:stCondLst>
                                    <p:cond delay="0"/>
                                  </p:stCondLst>
                                  <p:childTnLst>
                                    <p:animScale>
                                      <p:cBhvr>
                                        <p:cTn id="45" dur="500" fill="hold"/>
                                        <p:tgtEl>
                                          <p:spTgt spid="1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928670"/>
            <a:ext cx="8858280" cy="3214710"/>
          </a:xfrm>
          <a:prstGeom prst="rect">
            <a:avLst/>
          </a:prstGeom>
          <a:noFill/>
        </p:spPr>
        <p:txBody>
          <a:bodyPr wrap="square" rtlCol="0">
            <a:prstTxWarp prst="textWave2">
              <a:avLst/>
            </a:prstTxWarp>
            <a:spAutoFit/>
          </a:bodyPr>
          <a:lstStyle/>
          <a:p>
            <a:pPr algn="ctr"/>
            <a:r>
              <a:rPr lang="kk-KZ" sz="6600" b="1" dirty="0" smtClean="0">
                <a:gradFill flip="none" rotWithShape="1">
                  <a:gsLst>
                    <a:gs pos="25000">
                      <a:srgbClr val="FF3399">
                        <a:alpha val="75000"/>
                      </a:srgbClr>
                    </a:gs>
                    <a:gs pos="25000">
                      <a:srgbClr val="FF6633">
                        <a:alpha val="78000"/>
                      </a:srgbClr>
                    </a:gs>
                    <a:gs pos="50000">
                      <a:srgbClr val="FFFF00"/>
                    </a:gs>
                    <a:gs pos="75000">
                      <a:srgbClr val="01A78F"/>
                    </a:gs>
                    <a:gs pos="100000">
                      <a:srgbClr val="3366FF"/>
                    </a:gs>
                  </a:gsLst>
                  <a:path path="circle">
                    <a:fillToRect l="100000" t="100000"/>
                  </a:path>
                  <a:tileRect r="-100000" b="-100000"/>
                </a:gradFill>
                <a:effectLst>
                  <a:glow rad="228600">
                    <a:schemeClr val="tx1">
                      <a:alpha val="40000"/>
                    </a:schemeClr>
                  </a:glow>
                </a:effectLst>
                <a:latin typeface="Times New Roman" pitchFamily="18" charset="0"/>
                <a:cs typeface="Times New Roman" pitchFamily="18" charset="0"/>
              </a:rPr>
              <a:t>НАЗАРЛАРЫҢЫЗҒА</a:t>
            </a:r>
          </a:p>
          <a:p>
            <a:pPr algn="ctr"/>
            <a:r>
              <a:rPr lang="kk-KZ" sz="6600" b="1" dirty="0" smtClean="0">
                <a:gradFill flip="none" rotWithShape="1">
                  <a:gsLst>
                    <a:gs pos="25000">
                      <a:srgbClr val="FF3399">
                        <a:alpha val="75000"/>
                      </a:srgbClr>
                    </a:gs>
                    <a:gs pos="25000">
                      <a:srgbClr val="FF6633">
                        <a:alpha val="78000"/>
                      </a:srgbClr>
                    </a:gs>
                    <a:gs pos="50000">
                      <a:srgbClr val="FFFF00"/>
                    </a:gs>
                    <a:gs pos="75000">
                      <a:srgbClr val="01A78F"/>
                    </a:gs>
                    <a:gs pos="100000">
                      <a:srgbClr val="3366FF"/>
                    </a:gs>
                  </a:gsLst>
                  <a:path path="circle">
                    <a:fillToRect l="100000" t="100000"/>
                  </a:path>
                  <a:tileRect r="-100000" b="-100000"/>
                </a:gradFill>
                <a:effectLst>
                  <a:glow rad="228600">
                    <a:schemeClr val="tx1">
                      <a:alpha val="40000"/>
                    </a:schemeClr>
                  </a:glow>
                </a:effectLst>
                <a:latin typeface="Times New Roman" pitchFamily="18" charset="0"/>
                <a:cs typeface="Times New Roman" pitchFamily="18" charset="0"/>
              </a:rPr>
              <a:t> РАХМЕТ!</a:t>
            </a:r>
            <a:endParaRPr lang="ru-RU" sz="6600" b="1" dirty="0">
              <a:gradFill flip="none" rotWithShape="1">
                <a:gsLst>
                  <a:gs pos="25000">
                    <a:srgbClr val="FF3399">
                      <a:alpha val="75000"/>
                    </a:srgbClr>
                  </a:gs>
                  <a:gs pos="25000">
                    <a:srgbClr val="FF6633">
                      <a:alpha val="78000"/>
                    </a:srgbClr>
                  </a:gs>
                  <a:gs pos="50000">
                    <a:srgbClr val="FFFF00"/>
                  </a:gs>
                  <a:gs pos="75000">
                    <a:srgbClr val="01A78F"/>
                  </a:gs>
                  <a:gs pos="100000">
                    <a:srgbClr val="3366FF"/>
                  </a:gs>
                </a:gsLst>
                <a:path path="circle">
                  <a:fillToRect l="100000" t="100000"/>
                </a:path>
                <a:tileRect r="-100000" b="-100000"/>
              </a:gradFill>
              <a:effectLst>
                <a:glow rad="228600">
                  <a:schemeClr val="tx1">
                    <a:alpha val="40000"/>
                  </a:schemeClr>
                </a:glow>
              </a:effectLst>
              <a:latin typeface="Times New Roman" pitchFamily="18" charset="0"/>
              <a:cs typeface="Times New Roman" pitchFamily="18" charset="0"/>
            </a:endParaRPr>
          </a:p>
        </p:txBody>
      </p:sp>
      <p:pic>
        <p:nvPicPr>
          <p:cNvPr id="3" name="Picture 4" descr="Resim15"/>
          <p:cNvPicPr>
            <a:picLocks noChangeAspect="1" noChangeArrowheads="1" noCrop="1"/>
          </p:cNvPicPr>
          <p:nvPr/>
        </p:nvPicPr>
        <p:blipFill>
          <a:blip r:embed="rId2"/>
          <a:srcRect/>
          <a:stretch>
            <a:fillRect/>
          </a:stretch>
        </p:blipFill>
        <p:spPr bwMode="auto">
          <a:xfrm flipV="1">
            <a:off x="142844" y="4643444"/>
            <a:ext cx="8858311" cy="1933567"/>
          </a:xfrm>
          <a:prstGeom prst="rect">
            <a:avLst/>
          </a:prstGeom>
          <a:noFill/>
          <a:ln w="9525">
            <a:noFill/>
            <a:miter lim="800000"/>
            <a:headEnd/>
            <a:tailEnd/>
          </a:ln>
        </p:spPr>
      </p:pic>
      <p:pic>
        <p:nvPicPr>
          <p:cNvPr id="4" name="Picture 23" descr="J0095743"/>
          <p:cNvPicPr>
            <a:picLocks noChangeAspect="1" noChangeArrowheads="1" noCrop="1"/>
          </p:cNvPicPr>
          <p:nvPr/>
        </p:nvPicPr>
        <p:blipFill>
          <a:blip r:embed="rId3"/>
          <a:srcRect/>
          <a:stretch>
            <a:fillRect/>
          </a:stretch>
        </p:blipFill>
        <p:spPr bwMode="auto">
          <a:xfrm>
            <a:off x="3929059" y="419550"/>
            <a:ext cx="500066" cy="478952"/>
          </a:xfrm>
          <a:prstGeom prst="rect">
            <a:avLst/>
          </a:prstGeom>
          <a:noFill/>
          <a:ln w="9525">
            <a:noFill/>
            <a:miter lim="800000"/>
            <a:headEnd/>
            <a:tailEnd/>
          </a:ln>
          <a:effectLst>
            <a:glow rad="228600">
              <a:schemeClr val="accent4">
                <a:satMod val="175000"/>
                <a:alpha val="40000"/>
              </a:schemeClr>
            </a:glow>
          </a:effectLst>
        </p:spPr>
      </p:pic>
      <p:pic>
        <p:nvPicPr>
          <p:cNvPr id="5" name="Picture 23" descr="J0095743"/>
          <p:cNvPicPr>
            <a:picLocks noChangeAspect="1" noChangeArrowheads="1" noCrop="1"/>
          </p:cNvPicPr>
          <p:nvPr/>
        </p:nvPicPr>
        <p:blipFill>
          <a:blip r:embed="rId3"/>
          <a:srcRect/>
          <a:stretch>
            <a:fillRect/>
          </a:stretch>
        </p:blipFill>
        <p:spPr bwMode="auto">
          <a:xfrm>
            <a:off x="2500299" y="419550"/>
            <a:ext cx="500066" cy="478952"/>
          </a:xfrm>
          <a:prstGeom prst="rect">
            <a:avLst/>
          </a:prstGeom>
          <a:noFill/>
          <a:ln w="9525">
            <a:noFill/>
            <a:miter lim="800000"/>
            <a:headEnd/>
            <a:tailEnd/>
          </a:ln>
          <a:effectLst>
            <a:glow rad="228600">
              <a:schemeClr val="accent4">
                <a:satMod val="175000"/>
                <a:alpha val="40000"/>
              </a:schemeClr>
            </a:glow>
          </a:effectLst>
        </p:spPr>
      </p:pic>
      <p:pic>
        <p:nvPicPr>
          <p:cNvPr id="6" name="Picture 23" descr="J0095743"/>
          <p:cNvPicPr>
            <a:picLocks noChangeAspect="1" noChangeArrowheads="1" noCrop="1"/>
          </p:cNvPicPr>
          <p:nvPr/>
        </p:nvPicPr>
        <p:blipFill>
          <a:blip r:embed="rId3"/>
          <a:srcRect/>
          <a:stretch>
            <a:fillRect/>
          </a:stretch>
        </p:blipFill>
        <p:spPr bwMode="auto">
          <a:xfrm>
            <a:off x="857224" y="428604"/>
            <a:ext cx="490613" cy="469898"/>
          </a:xfrm>
          <a:prstGeom prst="rect">
            <a:avLst/>
          </a:prstGeom>
          <a:noFill/>
          <a:ln w="9525">
            <a:noFill/>
            <a:miter lim="800000"/>
            <a:headEnd/>
            <a:tailEnd/>
          </a:ln>
          <a:effectLst>
            <a:glow rad="228600">
              <a:schemeClr val="accent4">
                <a:satMod val="175000"/>
                <a:alpha val="40000"/>
              </a:schemeClr>
            </a:glow>
          </a:effectLst>
        </p:spPr>
      </p:pic>
      <p:pic>
        <p:nvPicPr>
          <p:cNvPr id="7" name="Picture 23" descr="J0095743"/>
          <p:cNvPicPr>
            <a:picLocks noChangeAspect="1" noChangeArrowheads="1" noCrop="1"/>
          </p:cNvPicPr>
          <p:nvPr/>
        </p:nvPicPr>
        <p:blipFill>
          <a:blip r:embed="rId3"/>
          <a:srcRect/>
          <a:stretch>
            <a:fillRect/>
          </a:stretch>
        </p:blipFill>
        <p:spPr bwMode="auto">
          <a:xfrm>
            <a:off x="5429256" y="428604"/>
            <a:ext cx="500066" cy="478952"/>
          </a:xfrm>
          <a:prstGeom prst="rect">
            <a:avLst/>
          </a:prstGeom>
          <a:noFill/>
          <a:ln w="9525">
            <a:noFill/>
            <a:miter lim="800000"/>
            <a:headEnd/>
            <a:tailEnd/>
          </a:ln>
          <a:effectLst>
            <a:glow rad="228600">
              <a:schemeClr val="accent4">
                <a:satMod val="175000"/>
                <a:alpha val="40000"/>
              </a:schemeClr>
            </a:glow>
          </a:effectLst>
        </p:spPr>
      </p:pic>
      <p:pic>
        <p:nvPicPr>
          <p:cNvPr id="8" name="Picture 23" descr="J0095743"/>
          <p:cNvPicPr>
            <a:picLocks noChangeAspect="1" noChangeArrowheads="1" noCrop="1"/>
          </p:cNvPicPr>
          <p:nvPr/>
        </p:nvPicPr>
        <p:blipFill>
          <a:blip r:embed="rId3"/>
          <a:srcRect/>
          <a:stretch>
            <a:fillRect/>
          </a:stretch>
        </p:blipFill>
        <p:spPr bwMode="auto">
          <a:xfrm>
            <a:off x="6929455" y="357166"/>
            <a:ext cx="565200" cy="541336"/>
          </a:xfrm>
          <a:prstGeom prst="rect">
            <a:avLst/>
          </a:prstGeom>
          <a:noFill/>
          <a:ln w="9525">
            <a:noFill/>
            <a:miter lim="800000"/>
            <a:headEnd/>
            <a:tailEnd/>
          </a:ln>
          <a:effectLst>
            <a:glow rad="228600">
              <a:schemeClr val="accent4">
                <a:satMod val="175000"/>
                <a:alpha val="40000"/>
              </a:schemeClr>
            </a:glow>
          </a:effectLst>
        </p:spPr>
      </p:pic>
      <p:pic>
        <p:nvPicPr>
          <p:cNvPr id="9" name="Picture 23" descr="J0095743"/>
          <p:cNvPicPr>
            <a:picLocks noChangeAspect="1" noChangeArrowheads="1" noCrop="1"/>
          </p:cNvPicPr>
          <p:nvPr/>
        </p:nvPicPr>
        <p:blipFill>
          <a:blip r:embed="rId3"/>
          <a:srcRect/>
          <a:stretch>
            <a:fillRect/>
          </a:stretch>
        </p:blipFill>
        <p:spPr bwMode="auto">
          <a:xfrm>
            <a:off x="8429652" y="357166"/>
            <a:ext cx="490613" cy="469898"/>
          </a:xfrm>
          <a:prstGeom prst="rect">
            <a:avLst/>
          </a:prstGeom>
          <a:noFill/>
          <a:ln w="9525">
            <a:noFill/>
            <a:miter lim="800000"/>
            <a:headEnd/>
            <a:tailEnd/>
          </a:ln>
          <a:effectLst>
            <a:glow rad="228600">
              <a:schemeClr val="accent4">
                <a:satMod val="175000"/>
                <a:alpha val="40000"/>
              </a:schemeClr>
            </a:glo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500" fill="hold"/>
                                        <p:tgtEl>
                                          <p:spTgt spid="4"/>
                                        </p:tgtEl>
                                      </p:cBhvr>
                                      <p:by x="150000" y="150000"/>
                                    </p:animScale>
                                  </p:childTnLst>
                                </p:cTn>
                              </p:par>
                            </p:childTnLst>
                          </p:cTn>
                        </p:par>
                        <p:par>
                          <p:cTn id="7" fill="hold">
                            <p:stCondLst>
                              <p:cond delay="500"/>
                            </p:stCondLst>
                            <p:childTnLst>
                              <p:par>
                                <p:cTn id="8" presetID="6" presetClass="emph" presetSubtype="0" fill="hold" nodeType="afterEffect">
                                  <p:stCondLst>
                                    <p:cond delay="0"/>
                                  </p:stCondLst>
                                  <p:childTnLst>
                                    <p:animScale>
                                      <p:cBhvr>
                                        <p:cTn id="9" dur="500" fill="hold"/>
                                        <p:tgtEl>
                                          <p:spTgt spid="5"/>
                                        </p:tgtEl>
                                      </p:cBhvr>
                                      <p:by x="150000" y="150000"/>
                                    </p:animScale>
                                  </p:childTnLst>
                                </p:cTn>
                              </p:par>
                            </p:childTnLst>
                          </p:cTn>
                        </p:par>
                        <p:par>
                          <p:cTn id="10" fill="hold">
                            <p:stCondLst>
                              <p:cond delay="1000"/>
                            </p:stCondLst>
                            <p:childTnLst>
                              <p:par>
                                <p:cTn id="11" presetID="6" presetClass="emph" presetSubtype="0" fill="hold" nodeType="afterEffect">
                                  <p:stCondLst>
                                    <p:cond delay="0"/>
                                  </p:stCondLst>
                                  <p:childTnLst>
                                    <p:animScale>
                                      <p:cBhvr>
                                        <p:cTn id="12" dur="500" fill="hold"/>
                                        <p:tgtEl>
                                          <p:spTgt spid="6"/>
                                        </p:tgtEl>
                                      </p:cBhvr>
                                      <p:by x="150000" y="150000"/>
                                    </p:animScale>
                                  </p:childTnLst>
                                </p:cTn>
                              </p:par>
                            </p:childTnLst>
                          </p:cTn>
                        </p:par>
                        <p:par>
                          <p:cTn id="13" fill="hold">
                            <p:stCondLst>
                              <p:cond delay="1500"/>
                            </p:stCondLst>
                            <p:childTnLst>
                              <p:par>
                                <p:cTn id="14" presetID="6" presetClass="emph" presetSubtype="0" fill="hold" nodeType="afterEffect">
                                  <p:stCondLst>
                                    <p:cond delay="0"/>
                                  </p:stCondLst>
                                  <p:childTnLst>
                                    <p:animScale>
                                      <p:cBhvr>
                                        <p:cTn id="15" dur="500" fill="hold"/>
                                        <p:tgtEl>
                                          <p:spTgt spid="7"/>
                                        </p:tgtEl>
                                      </p:cBhvr>
                                      <p:by x="150000" y="150000"/>
                                    </p:animScale>
                                  </p:childTnLst>
                                </p:cTn>
                              </p:par>
                            </p:childTnLst>
                          </p:cTn>
                        </p:par>
                        <p:par>
                          <p:cTn id="16" fill="hold">
                            <p:stCondLst>
                              <p:cond delay="2000"/>
                            </p:stCondLst>
                            <p:childTnLst>
                              <p:par>
                                <p:cTn id="17" presetID="6" presetClass="emph" presetSubtype="0" fill="hold" nodeType="afterEffect">
                                  <p:stCondLst>
                                    <p:cond delay="0"/>
                                  </p:stCondLst>
                                  <p:childTnLst>
                                    <p:animScale>
                                      <p:cBhvr>
                                        <p:cTn id="18" dur="500" fill="hold"/>
                                        <p:tgtEl>
                                          <p:spTgt spid="8"/>
                                        </p:tgtEl>
                                      </p:cBhvr>
                                      <p:by x="150000" y="150000"/>
                                    </p:animScale>
                                  </p:childTnLst>
                                </p:cTn>
                              </p:par>
                            </p:childTnLst>
                          </p:cTn>
                        </p:par>
                        <p:par>
                          <p:cTn id="19" fill="hold">
                            <p:stCondLst>
                              <p:cond delay="2500"/>
                            </p:stCondLst>
                            <p:childTnLst>
                              <p:par>
                                <p:cTn id="20" presetID="6" presetClass="emph" presetSubtype="0" fill="hold" nodeType="afterEffect">
                                  <p:stCondLst>
                                    <p:cond delay="0"/>
                                  </p:stCondLst>
                                  <p:childTnLst>
                                    <p:animScale>
                                      <p:cBhvr>
                                        <p:cTn id="21" dur="5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728" y="357166"/>
            <a:ext cx="6286544" cy="2286016"/>
          </a:xfrm>
          <a:prstGeom prst="rect">
            <a:avLst/>
          </a:prstGeom>
          <a:noFill/>
        </p:spPr>
        <p:txBody>
          <a:bodyPr wrap="square" rtlCol="0">
            <a:prstTxWarp prst="textChevron">
              <a:avLst/>
            </a:prstTxWarp>
            <a:spAutoFit/>
          </a:bodyPr>
          <a:lstStyle/>
          <a:p>
            <a:pPr lvl="0" algn="ctr"/>
            <a:r>
              <a:rPr lang="kk-KZ" sz="36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Arial" pitchFamily="34" charset="0"/>
                <a:ea typeface="Times New Roman" pitchFamily="18" charset="0"/>
                <a:cs typeface="Arial" pitchFamily="34" charset="0"/>
              </a:rPr>
              <a:t>Сабақтың мақсаты: </a:t>
            </a:r>
          </a:p>
          <a:p>
            <a:pPr algn="ctr"/>
            <a:endParaRPr lang="ru-RU" dirty="0"/>
          </a:p>
        </p:txBody>
      </p:sp>
      <p:sp>
        <p:nvSpPr>
          <p:cNvPr id="2" name="Прямоугольник 1"/>
          <p:cNvSpPr/>
          <p:nvPr/>
        </p:nvSpPr>
        <p:spPr>
          <a:xfrm>
            <a:off x="357158" y="1428736"/>
            <a:ext cx="8358246" cy="555536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eaLnBrk="0" fontAlgn="base" hangingPunct="0">
              <a:spcBef>
                <a:spcPct val="0"/>
              </a:spcBef>
              <a:spcAft>
                <a:spcPct val="0"/>
              </a:spcAft>
              <a:tabLst>
                <a:tab pos="1609725" algn="l"/>
              </a:tabLst>
            </a:pPr>
            <a:endParaRPr lang="kk-KZ"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ea typeface="Times New Roman" pitchFamily="18" charset="0"/>
              <a:cs typeface="Arial" pitchFamily="34" charset="0"/>
            </a:endParaRPr>
          </a:p>
          <a:p>
            <a:pPr lvl="0" eaLnBrk="0" fontAlgn="base" hangingPunct="0">
              <a:spcBef>
                <a:spcPct val="0"/>
              </a:spcBef>
              <a:spcAft>
                <a:spcPct val="0"/>
              </a:spcAft>
              <a:tabLst>
                <a:tab pos="1609725" algn="l"/>
              </a:tabLst>
            </a:pPr>
            <a:r>
              <a:rPr lang="kk-KZ" sz="24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Arial" pitchFamily="34" charset="0"/>
                <a:ea typeface="Times New Roman" pitchFamily="18" charset="0"/>
                <a:cs typeface="Arial" pitchFamily="34" charset="0"/>
              </a:rPr>
              <a:t>Мақсаты</a:t>
            </a:r>
            <a:r>
              <a:rPr lang="kk-KZ" sz="24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Arial" pitchFamily="34" charset="0"/>
                <a:ea typeface="Times New Roman" pitchFamily="18" charset="0"/>
                <a:cs typeface="Arial" pitchFamily="34" charset="0"/>
              </a:rPr>
              <a:t>: </a:t>
            </a:r>
          </a:p>
          <a:p>
            <a:pPr algn="ctr" eaLnBrk="0" fontAlgn="base" hangingPunct="0">
              <a:spcBef>
                <a:spcPct val="0"/>
              </a:spcBef>
              <a:spcAft>
                <a:spcPct val="0"/>
              </a:spcAft>
              <a:tabLst>
                <a:tab pos="1609725" algn="l"/>
              </a:tabLst>
            </a:pPr>
            <a:r>
              <a:rPr lang="kk-KZ" sz="2000" b="1" dirty="0" smtClean="0">
                <a:latin typeface="Times New Roman" pitchFamily="18" charset="0"/>
                <a:cs typeface="Times New Roman" pitchFamily="18" charset="0"/>
              </a:rPr>
              <a:t> </a:t>
            </a:r>
            <a:r>
              <a:rPr lang="kk-KZ" sz="2400" b="1" dirty="0" smtClean="0">
                <a:latin typeface="Times New Roman" pitchFamily="18" charset="0"/>
                <a:cs typeface="Times New Roman" pitchFamily="18" charset="0"/>
              </a:rPr>
              <a:t>Оқушылардың бойына рухани адамгершілік қасиеттерді ұялату үшін  мейірбан, ақылды, шыншыл, қайырымды т.б адамдық асыл қасиеттерді игеруге ықпал ету. Бірін-бірі сыйлап, мейіріммен қарауға тәрбиелеу.</a:t>
            </a:r>
            <a:endParaRPr lang="kk-KZ" sz="2000" b="1" dirty="0" smtClean="0">
              <a:latin typeface="Times New Roman" pitchFamily="18" charset="0"/>
              <a:cs typeface="Times New Roman" pitchFamily="18" charset="0"/>
            </a:endParaRPr>
          </a:p>
          <a:p>
            <a:pPr eaLnBrk="0" fontAlgn="base" hangingPunct="0">
              <a:spcBef>
                <a:spcPct val="0"/>
              </a:spcBef>
              <a:spcAft>
                <a:spcPct val="0"/>
              </a:spcAft>
              <a:tabLst>
                <a:tab pos="1609725" algn="l"/>
              </a:tabLst>
            </a:pPr>
            <a:r>
              <a:rPr lang="kk-KZ" sz="28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Times New Roman" pitchFamily="18" charset="0"/>
                <a:cs typeface="Times New Roman" pitchFamily="18" charset="0"/>
              </a:rPr>
              <a:t>Барысы</a:t>
            </a:r>
            <a:r>
              <a:rPr lang="kk-KZ" sz="28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Times New Roman" pitchFamily="18" charset="0"/>
                <a:cs typeface="Times New Roman" pitchFamily="18" charset="0"/>
              </a:rPr>
              <a:t>:</a:t>
            </a:r>
          </a:p>
          <a:p>
            <a:pPr algn="ctr" eaLnBrk="0" fontAlgn="base" hangingPunct="0">
              <a:spcBef>
                <a:spcPct val="0"/>
              </a:spcBef>
              <a:spcAft>
                <a:spcPct val="0"/>
              </a:spcAft>
              <a:tabLst>
                <a:tab pos="1609725" algn="l"/>
              </a:tabLst>
            </a:pPr>
            <a:r>
              <a:rPr lang="kk-KZ" sz="2400" b="1" dirty="0" smtClean="0">
                <a:latin typeface="Times New Roman" pitchFamily="18" charset="0"/>
                <a:cs typeface="Times New Roman" pitchFamily="18" charset="0"/>
              </a:rPr>
              <a:t>Адамгершілік парасатты сөз. Сөз ғана емес, адамның ең асыл қасиеттерін анықтайтын бірден – бір аяулы ұғым. Ұғым ғана емес, тіршіліктің мәнін, дүниенің сәнін ұстап тұрған ең ұлы ұстаным. Шынында айтқанда, жеке дара ұстаным емес, заңныңда, заманның да, адамның да құдіреттілігін танытатын ең ұлы күш.</a:t>
            </a:r>
            <a:endParaRPr lang="ru-RU" sz="2400" b="1" dirty="0" smtClean="0">
              <a:latin typeface="Times New Roman" pitchFamily="18" charset="0"/>
              <a:cs typeface="Times New Roman" pitchFamily="18" charset="0"/>
            </a:endParaRPr>
          </a:p>
          <a:p>
            <a:pPr eaLnBrk="0" fontAlgn="base" hangingPunct="0">
              <a:spcBef>
                <a:spcPct val="0"/>
              </a:spcBef>
              <a:spcAft>
                <a:spcPct val="0"/>
              </a:spcAft>
              <a:tabLst>
                <a:tab pos="1609725" algn="l"/>
              </a:tabLst>
            </a:pPr>
            <a:endParaRPr lang="ru-RU" sz="1400" b="1" dirty="0" smtClean="0">
              <a:latin typeface="Times New Roman" pitchFamily="18" charset="0"/>
              <a:cs typeface="Times New Roman" pitchFamily="18" charset="0"/>
            </a:endParaRPr>
          </a:p>
          <a:p>
            <a:pPr lvl="0" eaLnBrk="0" fontAlgn="base" hangingPunct="0">
              <a:spcBef>
                <a:spcPct val="0"/>
              </a:spcBef>
              <a:spcAft>
                <a:spcPct val="0"/>
              </a:spcAft>
              <a:tabLst>
                <a:tab pos="1609725" algn="l"/>
              </a:tabLst>
            </a:pPr>
            <a:endParaRPr lang="ru-RU" sz="11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itchFamily="34" charset="0"/>
              <a:cs typeface="Arial" pitchFamily="34" charset="0"/>
            </a:endParaRPr>
          </a:p>
          <a:p>
            <a:pPr lvl="0" eaLnBrk="0" fontAlgn="base" hangingPunct="0">
              <a:spcBef>
                <a:spcPct val="0"/>
              </a:spcBef>
              <a:spcAft>
                <a:spcPct val="0"/>
              </a:spcAft>
              <a:tabLst>
                <a:tab pos="1609725" algn="l"/>
              </a:tabLst>
            </a:pPr>
            <a:r>
              <a:rPr lang="kk-KZ"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ea typeface="Times New Roman" pitchFamily="18" charset="0"/>
                <a:cs typeface="Arial" pitchFamily="34" charset="0"/>
              </a:rPr>
              <a:t>              </a:t>
            </a:r>
            <a:endParaRPr lang="ru-RU" sz="105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5" name="Picture 6" descr="J0095690"/>
          <p:cNvPicPr>
            <a:picLocks noChangeAspect="1" noChangeArrowheads="1" noCrop="1"/>
          </p:cNvPicPr>
          <p:nvPr/>
        </p:nvPicPr>
        <p:blipFill>
          <a:blip r:embed="rId2">
            <a:lum bright="30000"/>
          </a:blip>
          <a:srcRect/>
          <a:stretch>
            <a:fillRect/>
          </a:stretch>
        </p:blipFill>
        <p:spPr bwMode="auto">
          <a:xfrm rot="5400000">
            <a:off x="6536545" y="-1607379"/>
            <a:ext cx="571504" cy="4214842"/>
          </a:xfrm>
          <a:prstGeom prst="rect">
            <a:avLst/>
          </a:prstGeom>
          <a:noFill/>
          <a:ln w="9525">
            <a:noFill/>
            <a:miter lim="800000"/>
            <a:headEnd/>
            <a:tailEnd/>
          </a:ln>
        </p:spPr>
      </p:pic>
      <p:pic>
        <p:nvPicPr>
          <p:cNvPr id="6" name="Picture 6" descr="J0095690"/>
          <p:cNvPicPr>
            <a:picLocks noChangeAspect="1" noChangeArrowheads="1" noCrop="1"/>
          </p:cNvPicPr>
          <p:nvPr/>
        </p:nvPicPr>
        <p:blipFill>
          <a:blip r:embed="rId2">
            <a:lum bright="30000"/>
          </a:blip>
          <a:srcRect/>
          <a:stretch>
            <a:fillRect/>
          </a:stretch>
        </p:blipFill>
        <p:spPr bwMode="auto">
          <a:xfrm rot="5400000">
            <a:off x="2250265" y="-1678817"/>
            <a:ext cx="571504" cy="4357718"/>
          </a:xfrm>
          <a:prstGeom prst="rect">
            <a:avLst/>
          </a:prstGeom>
          <a:noFill/>
          <a:ln w="9525">
            <a:noFill/>
            <a:miter lim="800000"/>
            <a:headEnd/>
            <a:tailEnd/>
          </a:ln>
        </p:spPr>
      </p:pic>
      <p:pic>
        <p:nvPicPr>
          <p:cNvPr id="7" name="Picture 6" descr="J0095690"/>
          <p:cNvPicPr>
            <a:picLocks noChangeAspect="1" noChangeArrowheads="1" noCrop="1"/>
          </p:cNvPicPr>
          <p:nvPr/>
        </p:nvPicPr>
        <p:blipFill>
          <a:blip r:embed="rId2">
            <a:lum bright="30000"/>
          </a:blip>
          <a:srcRect/>
          <a:stretch>
            <a:fillRect/>
          </a:stretch>
        </p:blipFill>
        <p:spPr bwMode="auto">
          <a:xfrm rot="5400000">
            <a:off x="2194704" y="4377536"/>
            <a:ext cx="325436" cy="4286280"/>
          </a:xfrm>
          <a:prstGeom prst="rect">
            <a:avLst/>
          </a:prstGeom>
          <a:noFill/>
          <a:ln w="9525">
            <a:noFill/>
            <a:miter lim="800000"/>
            <a:headEnd/>
            <a:tailEnd/>
          </a:ln>
        </p:spPr>
      </p:pic>
      <p:pic>
        <p:nvPicPr>
          <p:cNvPr id="8" name="Picture 6" descr="J0095690"/>
          <p:cNvPicPr>
            <a:picLocks noChangeAspect="1" noChangeArrowheads="1" noCrop="1"/>
          </p:cNvPicPr>
          <p:nvPr/>
        </p:nvPicPr>
        <p:blipFill>
          <a:blip r:embed="rId2">
            <a:lum bright="30000"/>
          </a:blip>
          <a:srcRect/>
          <a:stretch>
            <a:fillRect/>
          </a:stretch>
        </p:blipFill>
        <p:spPr bwMode="auto">
          <a:xfrm rot="5400000">
            <a:off x="6516703" y="4413255"/>
            <a:ext cx="325436" cy="4214842"/>
          </a:xfrm>
          <a:prstGeom prst="rect">
            <a:avLst/>
          </a:prstGeom>
          <a:noFill/>
          <a:ln w="9525">
            <a:noFill/>
            <a:miter lim="800000"/>
            <a:headEnd/>
            <a:tailEnd/>
          </a:ln>
        </p:spPr>
      </p:pic>
      <p:pic>
        <p:nvPicPr>
          <p:cNvPr id="9" name="Picture 8" descr="звезды"/>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57422" y="1571612"/>
            <a:ext cx="792162" cy="720725"/>
          </a:xfrm>
          <a:prstGeom prst="rect">
            <a:avLst/>
          </a:prstGeom>
          <a:noFill/>
          <a:ln w="9525">
            <a:noFill/>
            <a:miter lim="800000"/>
            <a:headEnd/>
            <a:tailEnd/>
          </a:ln>
        </p:spPr>
      </p:pic>
      <p:pic>
        <p:nvPicPr>
          <p:cNvPr id="10" name="Picture 8" descr="звезды"/>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2844" y="3357562"/>
            <a:ext cx="792162" cy="720725"/>
          </a:xfrm>
          <a:prstGeom prst="rect">
            <a:avLst/>
          </a:prstGeom>
          <a:noFill/>
          <a:ln w="9525">
            <a:noFill/>
            <a:miter lim="800000"/>
            <a:headEnd/>
            <a:tailEnd/>
          </a:ln>
        </p:spPr>
      </p:pic>
      <p:pic>
        <p:nvPicPr>
          <p:cNvPr id="11" name="Picture 8" descr="звезды"/>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flipV="1">
            <a:off x="3578210" y="4292600"/>
            <a:ext cx="71545" cy="65093"/>
          </a:xfrm>
          <a:prstGeom prst="rect">
            <a:avLst/>
          </a:prstGeom>
          <a:noFill/>
          <a:ln w="9525">
            <a:noFill/>
            <a:miter lim="800000"/>
            <a:headEnd/>
            <a:tailEnd/>
          </a:ln>
        </p:spPr>
      </p:pic>
      <p:pic>
        <p:nvPicPr>
          <p:cNvPr id="12" name="Picture 8" descr="звезды"/>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00694" y="1643050"/>
            <a:ext cx="792162" cy="720725"/>
          </a:xfrm>
          <a:prstGeom prst="rect">
            <a:avLst/>
          </a:prstGeom>
          <a:noFill/>
          <a:ln w="9525">
            <a:noFill/>
            <a:miter lim="800000"/>
            <a:headEnd/>
            <a:tailEnd/>
          </a:ln>
        </p:spPr>
      </p:pic>
      <p:pic>
        <p:nvPicPr>
          <p:cNvPr id="13" name="Picture 8" descr="звезды"/>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72396" y="3643314"/>
            <a:ext cx="792162" cy="720725"/>
          </a:xfrm>
          <a:prstGeom prst="rect">
            <a:avLst/>
          </a:prstGeom>
          <a:noFill/>
          <a:ln w="9525">
            <a:noFill/>
            <a:miter lim="800000"/>
            <a:headEnd/>
            <a:tailEnd/>
          </a:ln>
        </p:spPr>
      </p:pic>
      <p:pic>
        <p:nvPicPr>
          <p:cNvPr id="14" name="Picture 8" descr="звезды"/>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71934" y="1643050"/>
            <a:ext cx="792162" cy="720725"/>
          </a:xfrm>
          <a:prstGeom prst="rect">
            <a:avLst/>
          </a:prstGeom>
          <a:noFill/>
          <a:ln w="9525">
            <a:noFill/>
            <a:miter lim="800000"/>
            <a:headEnd/>
            <a:tailEnd/>
          </a:ln>
        </p:spPr>
      </p:pic>
      <p:pic>
        <p:nvPicPr>
          <p:cNvPr id="15" name="Picture 8" descr="звезды"/>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72396" y="1785926"/>
            <a:ext cx="792162" cy="720725"/>
          </a:xfrm>
          <a:prstGeom prst="rect">
            <a:avLst/>
          </a:prstGeom>
          <a:noFill/>
          <a:ln w="9525">
            <a:noFill/>
            <a:miter lim="800000"/>
            <a:headEnd/>
            <a:tailEnd/>
          </a:ln>
        </p:spPr>
      </p:pic>
      <p:pic>
        <p:nvPicPr>
          <p:cNvPr id="16" name="Picture 8" descr="звезды"/>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43570" y="3643314"/>
            <a:ext cx="792162" cy="720725"/>
          </a:xfrm>
          <a:prstGeom prst="rect">
            <a:avLst/>
          </a:prstGeom>
          <a:noFill/>
          <a:ln w="9525">
            <a:noFill/>
            <a:miter lim="800000"/>
            <a:headEnd/>
            <a:tailEnd/>
          </a:ln>
        </p:spPr>
      </p:pic>
      <p:pic>
        <p:nvPicPr>
          <p:cNvPr id="17"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34808" y="1071547"/>
            <a:ext cx="1125765" cy="785818"/>
          </a:xfrm>
          <a:prstGeom prst="rect">
            <a:avLst/>
          </a:prstGeom>
          <a:noFill/>
          <a:ln w="9525">
            <a:noFill/>
            <a:miter lim="800000"/>
            <a:headEnd/>
            <a:tailEnd/>
          </a:ln>
        </p:spPr>
      </p:pic>
      <p:pic>
        <p:nvPicPr>
          <p:cNvPr id="1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786710" y="928670"/>
            <a:ext cx="1125765" cy="785818"/>
          </a:xfrm>
          <a:prstGeom prst="rect">
            <a:avLst/>
          </a:prstGeom>
          <a:noFill/>
          <a:ln w="9525">
            <a:noFill/>
            <a:miter lim="800000"/>
            <a:headEnd/>
            <a:tailEnd/>
          </a:ln>
        </p:spPr>
      </p:pic>
      <p:pic>
        <p:nvPicPr>
          <p:cNvPr id="19"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14282" y="5357826"/>
            <a:ext cx="1125765" cy="785818"/>
          </a:xfrm>
          <a:prstGeom prst="rect">
            <a:avLst/>
          </a:prstGeom>
          <a:noFill/>
          <a:ln w="9525">
            <a:noFill/>
            <a:miter lim="800000"/>
            <a:headEnd/>
            <a:tailEnd/>
          </a:ln>
        </p:spPr>
      </p:pic>
      <p:pic>
        <p:nvPicPr>
          <p:cNvPr id="20"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85786" y="4357694"/>
            <a:ext cx="1125765" cy="785818"/>
          </a:xfrm>
          <a:prstGeom prst="rect">
            <a:avLst/>
          </a:prstGeom>
          <a:noFill/>
          <a:ln w="9525">
            <a:noFill/>
            <a:miter lim="800000"/>
            <a:headEnd/>
            <a:tailEnd/>
          </a:ln>
        </p:spPr>
      </p:pic>
      <p:grpSp>
        <p:nvGrpSpPr>
          <p:cNvPr id="3" name="Group 4"/>
          <p:cNvGrpSpPr>
            <a:grpSpLocks/>
          </p:cNvGrpSpPr>
          <p:nvPr/>
        </p:nvGrpSpPr>
        <p:grpSpPr bwMode="auto">
          <a:xfrm>
            <a:off x="0" y="1"/>
            <a:ext cx="9144000" cy="6857999"/>
            <a:chOff x="0" y="-17"/>
            <a:chExt cx="5783" cy="4342"/>
          </a:xfrm>
        </p:grpSpPr>
        <p:grpSp>
          <p:nvGrpSpPr>
            <p:cNvPr id="21" name="Group 5"/>
            <p:cNvGrpSpPr>
              <a:grpSpLocks/>
            </p:cNvGrpSpPr>
            <p:nvPr/>
          </p:nvGrpSpPr>
          <p:grpSpPr bwMode="auto">
            <a:xfrm>
              <a:off x="0" y="-17"/>
              <a:ext cx="5783" cy="4337"/>
              <a:chOff x="0" y="-17"/>
              <a:chExt cx="5783" cy="4337"/>
            </a:xfrm>
          </p:grpSpPr>
          <p:pic>
            <p:nvPicPr>
              <p:cNvPr id="24" name="Picture 6" descr="пгшлпгш"/>
              <p:cNvPicPr>
                <a:picLocks noChangeAspect="1" noChangeArrowheads="1"/>
              </p:cNvPicPr>
              <p:nvPr/>
            </p:nvPicPr>
            <p:blipFill>
              <a:blip r:embed="rId6" cstate="print"/>
              <a:srcRect/>
              <a:stretch>
                <a:fillRect/>
              </a:stretch>
            </p:blipFill>
            <p:spPr bwMode="auto">
              <a:xfrm rot="5400000">
                <a:off x="-2109" y="2138"/>
                <a:ext cx="4291" cy="73"/>
              </a:xfrm>
              <a:prstGeom prst="rect">
                <a:avLst/>
              </a:prstGeom>
              <a:noFill/>
              <a:ln w="9525">
                <a:noFill/>
                <a:miter lim="800000"/>
                <a:headEnd/>
                <a:tailEnd/>
              </a:ln>
            </p:spPr>
          </p:pic>
          <p:pic>
            <p:nvPicPr>
              <p:cNvPr id="25" name="Picture 7" descr="пгшлпгш"/>
              <p:cNvPicPr>
                <a:picLocks noChangeAspect="1" noChangeArrowheads="1"/>
              </p:cNvPicPr>
              <p:nvPr/>
            </p:nvPicPr>
            <p:blipFill>
              <a:blip r:embed="rId6" cstate="print"/>
              <a:srcRect/>
              <a:stretch>
                <a:fillRect/>
              </a:stretch>
            </p:blipFill>
            <p:spPr bwMode="auto">
              <a:xfrm>
                <a:off x="22" y="-17"/>
                <a:ext cx="5760" cy="102"/>
              </a:xfrm>
              <a:prstGeom prst="rect">
                <a:avLst/>
              </a:prstGeom>
              <a:noFill/>
              <a:ln w="9525">
                <a:noFill/>
                <a:miter lim="800000"/>
                <a:headEnd/>
                <a:tailEnd/>
              </a:ln>
            </p:spPr>
          </p:pic>
          <p:pic>
            <p:nvPicPr>
              <p:cNvPr id="26" name="Picture 8" descr="пгшлпгш"/>
              <p:cNvPicPr>
                <a:picLocks noChangeAspect="1" noChangeArrowheads="1"/>
              </p:cNvPicPr>
              <p:nvPr/>
            </p:nvPicPr>
            <p:blipFill>
              <a:blip r:embed="rId6" cstate="print"/>
              <a:srcRect/>
              <a:stretch>
                <a:fillRect/>
              </a:stretch>
            </p:blipFill>
            <p:spPr bwMode="auto">
              <a:xfrm rot="5400000">
                <a:off x="3601" y="2138"/>
                <a:ext cx="4291" cy="73"/>
              </a:xfrm>
              <a:prstGeom prst="rect">
                <a:avLst/>
              </a:prstGeom>
              <a:noFill/>
              <a:ln w="9525">
                <a:noFill/>
                <a:miter lim="800000"/>
                <a:headEnd/>
                <a:tailEnd/>
              </a:ln>
            </p:spPr>
          </p:pic>
        </p:grpSp>
        <p:pic>
          <p:nvPicPr>
            <p:cNvPr id="23" name="Picture 9" descr="пгшлпгш"/>
            <p:cNvPicPr>
              <a:picLocks noChangeAspect="1" noChangeArrowheads="1"/>
            </p:cNvPicPr>
            <p:nvPr/>
          </p:nvPicPr>
          <p:blipFill>
            <a:blip r:embed="rId6" cstate="print"/>
            <a:srcRect/>
            <a:stretch>
              <a:fillRect/>
            </a:stretch>
          </p:blipFill>
          <p:spPr bwMode="auto">
            <a:xfrm>
              <a:off x="0" y="4225"/>
              <a:ext cx="5760" cy="100"/>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17"/>
                                        </p:tgtEl>
                                        <p:attrNameLst>
                                          <p:attrName>r</p:attrName>
                                        </p:attrNameLst>
                                      </p:cBhvr>
                                    </p:animRot>
                                  </p:childTnLst>
                                </p:cTn>
                              </p:par>
                              <p:par>
                                <p:cTn id="7" presetID="19" presetClass="entr" presetSubtype="1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anim calcmode="lin" valueType="num">
                                      <p:cBhvr>
                                        <p:cTn id="9" dur="5000" fill="hold"/>
                                        <p:tgtEl>
                                          <p:spTgt spid="17"/>
                                        </p:tgtEl>
                                        <p:attrNameLst>
                                          <p:attrName>ppt_w</p:attrName>
                                        </p:attrNameLst>
                                      </p:cBhvr>
                                      <p:tavLst>
                                        <p:tav tm="0" fmla="#ppt_w*sin(2.5*pi*$)">
                                          <p:val>
                                            <p:fltVal val="0"/>
                                          </p:val>
                                        </p:tav>
                                        <p:tav tm="100000">
                                          <p:val>
                                            <p:fltVal val="1"/>
                                          </p:val>
                                        </p:tav>
                                      </p:tavLst>
                                    </p:anim>
                                    <p:anim calcmode="lin" valueType="num">
                                      <p:cBhvr>
                                        <p:cTn id="10" dur="5000" fill="hold"/>
                                        <p:tgtEl>
                                          <p:spTgt spid="17"/>
                                        </p:tgtEl>
                                        <p:attrNameLst>
                                          <p:attrName>ppt_h</p:attrName>
                                        </p:attrNameLst>
                                      </p:cBhvr>
                                      <p:tavLst>
                                        <p:tav tm="0">
                                          <p:val>
                                            <p:strVal val="#ppt_h"/>
                                          </p:val>
                                        </p:tav>
                                        <p:tav tm="100000">
                                          <p:val>
                                            <p:strVal val="#ppt_h"/>
                                          </p:val>
                                        </p:tav>
                                      </p:tavLst>
                                    </p:anim>
                                  </p:childTnLst>
                                </p:cTn>
                              </p:par>
                              <p:par>
                                <p:cTn id="11" presetID="8" presetClass="emph" presetSubtype="0" fill="hold" nodeType="withEffect">
                                  <p:stCondLst>
                                    <p:cond delay="0"/>
                                  </p:stCondLst>
                                  <p:childTnLst>
                                    <p:animRot by="21600000">
                                      <p:cBhvr>
                                        <p:cTn id="12" dur="2000" fill="hold"/>
                                        <p:tgtEl>
                                          <p:spTgt spid="18"/>
                                        </p:tgtEl>
                                        <p:attrNameLst>
                                          <p:attrName>r</p:attrName>
                                        </p:attrNameLst>
                                      </p:cBhvr>
                                    </p:animRot>
                                  </p:childTnLst>
                                </p:cTn>
                              </p:par>
                              <p:par>
                                <p:cTn id="13" presetID="19"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0" fill="hold"/>
                                        <p:tgtEl>
                                          <p:spTgt spid="18"/>
                                        </p:tgtEl>
                                        <p:attrNameLst>
                                          <p:attrName>ppt_w</p:attrName>
                                        </p:attrNameLst>
                                      </p:cBhvr>
                                      <p:tavLst>
                                        <p:tav tm="0" fmla="#ppt_w*sin(2.5*pi*$)">
                                          <p:val>
                                            <p:fltVal val="0"/>
                                          </p:val>
                                        </p:tav>
                                        <p:tav tm="100000">
                                          <p:val>
                                            <p:fltVal val="1"/>
                                          </p:val>
                                        </p:tav>
                                      </p:tavLst>
                                    </p:anim>
                                    <p:anim calcmode="lin" valueType="num">
                                      <p:cBhvr>
                                        <p:cTn id="16" dur="5000" fill="hold"/>
                                        <p:tgtEl>
                                          <p:spTgt spid="18"/>
                                        </p:tgtEl>
                                        <p:attrNameLst>
                                          <p:attrName>ppt_h</p:attrName>
                                        </p:attrNameLst>
                                      </p:cBhvr>
                                      <p:tavLst>
                                        <p:tav tm="0">
                                          <p:val>
                                            <p:strVal val="#ppt_h"/>
                                          </p:val>
                                        </p:tav>
                                        <p:tav tm="100000">
                                          <p:val>
                                            <p:strVal val="#ppt_h"/>
                                          </p:val>
                                        </p:tav>
                                      </p:tavLst>
                                    </p:anim>
                                  </p:childTnLst>
                                </p:cTn>
                              </p:par>
                              <p:par>
                                <p:cTn id="17" presetID="8" presetClass="emph" presetSubtype="0" fill="hold" nodeType="withEffect">
                                  <p:stCondLst>
                                    <p:cond delay="0"/>
                                  </p:stCondLst>
                                  <p:childTnLst>
                                    <p:animRot by="21600000">
                                      <p:cBhvr>
                                        <p:cTn id="18" dur="2000" fill="hold"/>
                                        <p:tgtEl>
                                          <p:spTgt spid="19"/>
                                        </p:tgtEl>
                                        <p:attrNameLst>
                                          <p:attrName>r</p:attrName>
                                        </p:attrNameLst>
                                      </p:cBhvr>
                                    </p:animRot>
                                  </p:childTnLst>
                                </p:cTn>
                              </p:par>
                              <p:par>
                                <p:cTn id="19" presetID="19" presetClass="entr" presetSubtype="1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0" fill="hold"/>
                                        <p:tgtEl>
                                          <p:spTgt spid="19"/>
                                        </p:tgtEl>
                                        <p:attrNameLst>
                                          <p:attrName>ppt_w</p:attrName>
                                        </p:attrNameLst>
                                      </p:cBhvr>
                                      <p:tavLst>
                                        <p:tav tm="0" fmla="#ppt_w*sin(2.5*pi*$)">
                                          <p:val>
                                            <p:fltVal val="0"/>
                                          </p:val>
                                        </p:tav>
                                        <p:tav tm="100000">
                                          <p:val>
                                            <p:fltVal val="1"/>
                                          </p:val>
                                        </p:tav>
                                      </p:tavLst>
                                    </p:anim>
                                    <p:anim calcmode="lin" valueType="num">
                                      <p:cBhvr>
                                        <p:cTn id="22" dur="5000" fill="hold"/>
                                        <p:tgtEl>
                                          <p:spTgt spid="19"/>
                                        </p:tgtEl>
                                        <p:attrNameLst>
                                          <p:attrName>ppt_h</p:attrName>
                                        </p:attrNameLst>
                                      </p:cBhvr>
                                      <p:tavLst>
                                        <p:tav tm="0">
                                          <p:val>
                                            <p:strVal val="#ppt_h"/>
                                          </p:val>
                                        </p:tav>
                                        <p:tav tm="100000">
                                          <p:val>
                                            <p:strVal val="#ppt_h"/>
                                          </p:val>
                                        </p:tav>
                                      </p:tavLst>
                                    </p:anim>
                                  </p:childTnLst>
                                </p:cTn>
                              </p:par>
                              <p:par>
                                <p:cTn id="23" presetID="8" presetClass="emph" presetSubtype="0" fill="hold" nodeType="withEffect">
                                  <p:stCondLst>
                                    <p:cond delay="0"/>
                                  </p:stCondLst>
                                  <p:childTnLst>
                                    <p:animRot by="21600000">
                                      <p:cBhvr>
                                        <p:cTn id="24" dur="2000" fill="hold"/>
                                        <p:tgtEl>
                                          <p:spTgt spid="20"/>
                                        </p:tgtEl>
                                        <p:attrNameLst>
                                          <p:attrName>r</p:attrName>
                                        </p:attrNameLst>
                                      </p:cBhvr>
                                    </p:animRot>
                                  </p:childTnLst>
                                </p:cTn>
                              </p:par>
                              <p:par>
                                <p:cTn id="25" presetID="19" presetClass="entr" presetSubtype="1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0" fill="hold"/>
                                        <p:tgtEl>
                                          <p:spTgt spid="20"/>
                                        </p:tgtEl>
                                        <p:attrNameLst>
                                          <p:attrName>ppt_w</p:attrName>
                                        </p:attrNameLst>
                                      </p:cBhvr>
                                      <p:tavLst>
                                        <p:tav tm="0" fmla="#ppt_w*sin(2.5*pi*$)">
                                          <p:val>
                                            <p:fltVal val="0"/>
                                          </p:val>
                                        </p:tav>
                                        <p:tav tm="100000">
                                          <p:val>
                                            <p:fltVal val="1"/>
                                          </p:val>
                                        </p:tav>
                                      </p:tavLst>
                                    </p:anim>
                                    <p:anim calcmode="lin" valueType="num">
                                      <p:cBhvr>
                                        <p:cTn id="28" dur="50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ертикальный свиток 3"/>
          <p:cNvSpPr/>
          <p:nvPr/>
        </p:nvSpPr>
        <p:spPr>
          <a:xfrm>
            <a:off x="-357254" y="500042"/>
            <a:ext cx="9501254" cy="6000792"/>
          </a:xfrm>
          <a:prstGeom prst="verticalScroll">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dirty="0"/>
          </a:p>
        </p:txBody>
      </p:sp>
      <p:sp>
        <p:nvSpPr>
          <p:cNvPr id="6" name="TextBox 5"/>
          <p:cNvSpPr txBox="1"/>
          <p:nvPr/>
        </p:nvSpPr>
        <p:spPr>
          <a:xfrm>
            <a:off x="3143240" y="642918"/>
            <a:ext cx="2857520" cy="583646"/>
          </a:xfrm>
          <a:prstGeom prst="rect">
            <a:avLst/>
          </a:prstGeom>
          <a:noFill/>
        </p:spPr>
        <p:txBody>
          <a:bodyPr wrap="none" rtlCol="0">
            <a:prstTxWarp prst="textChevron">
              <a:avLst/>
            </a:prstTxWarp>
            <a:spAutoFit/>
          </a:bodyPr>
          <a:lstStyle/>
          <a:p>
            <a:r>
              <a:rPr lang="kk-KZ"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Кіріспе:</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7" name="Rectangle 1"/>
          <p:cNvSpPr>
            <a:spLocks noChangeArrowheads="1"/>
          </p:cNvSpPr>
          <p:nvPr/>
        </p:nvSpPr>
        <p:spPr bwMode="auto">
          <a:xfrm>
            <a:off x="571472" y="1071546"/>
            <a:ext cx="7643865" cy="52398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609725" algn="l"/>
              </a:tabLst>
            </a:pPr>
            <a:endParaRPr kumimoji="0" lang="kk-KZ"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609725" algn="l"/>
              </a:tabLst>
            </a:pPr>
            <a:endParaRPr lang="kk-KZ" sz="16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609725" algn="l"/>
              </a:tabLst>
            </a:pP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algn="ctr"/>
            <a:r>
              <a:rPr lang="kk-KZ" sz="2000" b="1" dirty="0" smtClean="0">
                <a:latin typeface="Times New Roman" pitchFamily="18" charset="0"/>
                <a:cs typeface="Times New Roman" pitchFamily="18" charset="0"/>
              </a:rPr>
              <a:t>Адамның адамгершілік, саналылық дәрежесі – оның тәртібі мен іс-әрекетін анықтайтыны әлдеқашан дәлелденген.</a:t>
            </a:r>
          </a:p>
          <a:p>
            <a:pPr algn="ctr"/>
            <a:r>
              <a:rPr lang="kk-KZ" sz="2000" b="1" dirty="0" smtClean="0">
                <a:latin typeface="Times New Roman" pitchFamily="18" charset="0"/>
                <a:cs typeface="Times New Roman" pitchFamily="18" charset="0"/>
              </a:rPr>
              <a:t> Адамның бойынан адамгершілік қасиеттер табылса, </a:t>
            </a:r>
          </a:p>
          <a:p>
            <a:pPr algn="ctr"/>
            <a:r>
              <a:rPr lang="kk-KZ" sz="2000" b="1" dirty="0" smtClean="0">
                <a:latin typeface="Times New Roman" pitchFamily="18" charset="0"/>
                <a:cs typeface="Times New Roman" pitchFamily="18" charset="0"/>
              </a:rPr>
              <a:t>әрине сымбатты, парасатты көрінеді.</a:t>
            </a:r>
            <a:endParaRPr lang="ru-RU" sz="2000" b="1" dirty="0" smtClean="0">
              <a:latin typeface="Times New Roman" pitchFamily="18" charset="0"/>
              <a:cs typeface="Times New Roman" pitchFamily="18" charset="0"/>
            </a:endParaRPr>
          </a:p>
          <a:p>
            <a:pPr algn="ctr"/>
            <a:r>
              <a:rPr lang="kk-KZ" sz="2000" b="1" dirty="0" smtClean="0">
                <a:latin typeface="Times New Roman" pitchFamily="18" charset="0"/>
                <a:cs typeface="Times New Roman" pitchFamily="18" charset="0"/>
              </a:rPr>
              <a:t>   Адамгершілік – адамның асыл қасиеті. Жүсіп Баласағұн адамгершілік пен инабаттылықтың төрт қасиетін 6600 тармақтан 72 тараудан тұратын “Құтты білік” дастанында көрсетіп берді.</a:t>
            </a:r>
          </a:p>
          <a:p>
            <a:pPr algn="ctr"/>
            <a:r>
              <a:rPr lang="kk-KZ" sz="2000" b="1" dirty="0" smtClean="0">
                <a:latin typeface="Times New Roman" pitchFamily="18" charset="0"/>
                <a:cs typeface="Times New Roman" pitchFamily="18" charset="0"/>
              </a:rPr>
              <a:t> Шығыстың ұлы ғалымы әл-Фараби: Жас жеткіншектеріңізді көрсетіңіз, мен сіздердің болашақтарыңызды </a:t>
            </a:r>
          </a:p>
          <a:p>
            <a:pPr algn="ctr"/>
            <a:r>
              <a:rPr lang="kk-KZ" sz="2000" b="1" dirty="0" smtClean="0">
                <a:latin typeface="Times New Roman" pitchFamily="18" charset="0"/>
                <a:cs typeface="Times New Roman" pitchFamily="18" charset="0"/>
              </a:rPr>
              <a:t>айтып берейін деген екен.</a:t>
            </a:r>
            <a:endParaRPr lang="ru-RU" sz="2000" b="1" dirty="0" smtClean="0">
              <a:latin typeface="Times New Roman" pitchFamily="18" charset="0"/>
              <a:cs typeface="Times New Roman" pitchFamily="18" charset="0"/>
            </a:endParaRPr>
          </a:p>
          <a:p>
            <a:pPr algn="ctr"/>
            <a:r>
              <a:rPr lang="kk-KZ" sz="2000" b="1" dirty="0" smtClean="0">
                <a:latin typeface="Times New Roman" pitchFamily="18" charset="0"/>
                <a:cs typeface="Times New Roman" pitchFamily="18" charset="0"/>
              </a:rPr>
              <a:t>Бүгінгі  адамгершілікті сендер қалай түсінесіңдер,</a:t>
            </a:r>
          </a:p>
          <a:p>
            <a:pPr algn="ctr"/>
            <a:r>
              <a:rPr lang="kk-KZ" sz="2000" b="1" dirty="0" smtClean="0">
                <a:latin typeface="Times New Roman" pitchFamily="18" charset="0"/>
                <a:cs typeface="Times New Roman" pitchFamily="18" charset="0"/>
              </a:rPr>
              <a:t> әдеп-нормаларын білесіңдерме, озара пікірлесіп ой бөлісеміз. </a:t>
            </a:r>
            <a:endParaRPr lang="ru-RU" sz="2000" b="1"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609725" algn="l"/>
              </a:tabLst>
            </a:pP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609725" algn="l"/>
              </a:tabLst>
            </a:pP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1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14480" y="428604"/>
            <a:ext cx="1154113" cy="1127125"/>
          </a:xfrm>
          <a:prstGeom prst="rect">
            <a:avLst/>
          </a:prstGeom>
          <a:noFill/>
          <a:ln w="9525">
            <a:noFill/>
            <a:miter lim="800000"/>
            <a:headEnd/>
            <a:tailEnd/>
          </a:ln>
        </p:spPr>
      </p:pic>
      <p:pic>
        <p:nvPicPr>
          <p:cNvPr id="9" name="Picture 1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15140" y="428604"/>
            <a:ext cx="1154113" cy="1127125"/>
          </a:xfrm>
          <a:prstGeom prst="rect">
            <a:avLst/>
          </a:prstGeom>
          <a:noFill/>
          <a:ln w="9525">
            <a:noFill/>
            <a:miter lim="800000"/>
            <a:headEnd/>
            <a:tailEnd/>
          </a:ln>
        </p:spPr>
      </p:pic>
      <p:grpSp>
        <p:nvGrpSpPr>
          <p:cNvPr id="2" name="Group 4"/>
          <p:cNvGrpSpPr>
            <a:grpSpLocks/>
          </p:cNvGrpSpPr>
          <p:nvPr/>
        </p:nvGrpSpPr>
        <p:grpSpPr bwMode="auto">
          <a:xfrm>
            <a:off x="0" y="1"/>
            <a:ext cx="9144000" cy="6857999"/>
            <a:chOff x="0" y="-17"/>
            <a:chExt cx="5783" cy="4342"/>
          </a:xfrm>
        </p:grpSpPr>
        <p:grpSp>
          <p:nvGrpSpPr>
            <p:cNvPr id="3" name="Group 5"/>
            <p:cNvGrpSpPr>
              <a:grpSpLocks/>
            </p:cNvGrpSpPr>
            <p:nvPr/>
          </p:nvGrpSpPr>
          <p:grpSpPr bwMode="auto">
            <a:xfrm>
              <a:off x="0" y="-17"/>
              <a:ext cx="5783" cy="4337"/>
              <a:chOff x="0" y="-17"/>
              <a:chExt cx="5783" cy="4337"/>
            </a:xfrm>
          </p:grpSpPr>
          <p:pic>
            <p:nvPicPr>
              <p:cNvPr id="13" name="Picture 6" descr="пгшлпгш"/>
              <p:cNvPicPr>
                <a:picLocks noChangeAspect="1" noChangeArrowheads="1"/>
              </p:cNvPicPr>
              <p:nvPr/>
            </p:nvPicPr>
            <p:blipFill>
              <a:blip r:embed="rId3" cstate="print"/>
              <a:srcRect/>
              <a:stretch>
                <a:fillRect/>
              </a:stretch>
            </p:blipFill>
            <p:spPr bwMode="auto">
              <a:xfrm rot="5400000">
                <a:off x="-2109" y="2138"/>
                <a:ext cx="4291" cy="73"/>
              </a:xfrm>
              <a:prstGeom prst="rect">
                <a:avLst/>
              </a:prstGeom>
              <a:noFill/>
              <a:ln w="9525">
                <a:noFill/>
                <a:miter lim="800000"/>
                <a:headEnd/>
                <a:tailEnd/>
              </a:ln>
            </p:spPr>
          </p:pic>
          <p:pic>
            <p:nvPicPr>
              <p:cNvPr id="14" name="Picture 7" descr="пгшлпгш"/>
              <p:cNvPicPr>
                <a:picLocks noChangeAspect="1" noChangeArrowheads="1"/>
              </p:cNvPicPr>
              <p:nvPr/>
            </p:nvPicPr>
            <p:blipFill>
              <a:blip r:embed="rId3" cstate="print"/>
              <a:srcRect/>
              <a:stretch>
                <a:fillRect/>
              </a:stretch>
            </p:blipFill>
            <p:spPr bwMode="auto">
              <a:xfrm>
                <a:off x="22" y="-17"/>
                <a:ext cx="5760" cy="102"/>
              </a:xfrm>
              <a:prstGeom prst="rect">
                <a:avLst/>
              </a:prstGeom>
              <a:noFill/>
              <a:ln w="9525">
                <a:noFill/>
                <a:miter lim="800000"/>
                <a:headEnd/>
                <a:tailEnd/>
              </a:ln>
            </p:spPr>
          </p:pic>
          <p:pic>
            <p:nvPicPr>
              <p:cNvPr id="15" name="Picture 8" descr="пгшлпгш"/>
              <p:cNvPicPr>
                <a:picLocks noChangeAspect="1" noChangeArrowheads="1"/>
              </p:cNvPicPr>
              <p:nvPr/>
            </p:nvPicPr>
            <p:blipFill>
              <a:blip r:embed="rId3" cstate="print"/>
              <a:srcRect/>
              <a:stretch>
                <a:fillRect/>
              </a:stretch>
            </p:blipFill>
            <p:spPr bwMode="auto">
              <a:xfrm rot="5400000">
                <a:off x="3601" y="2138"/>
                <a:ext cx="4291" cy="73"/>
              </a:xfrm>
              <a:prstGeom prst="rect">
                <a:avLst/>
              </a:prstGeom>
              <a:noFill/>
              <a:ln w="9525">
                <a:noFill/>
                <a:miter lim="800000"/>
                <a:headEnd/>
                <a:tailEnd/>
              </a:ln>
            </p:spPr>
          </p:pic>
        </p:grpSp>
        <p:pic>
          <p:nvPicPr>
            <p:cNvPr id="12" name="Picture 9" descr="пгшлпгш"/>
            <p:cNvPicPr>
              <a:picLocks noChangeAspect="1" noChangeArrowheads="1"/>
            </p:cNvPicPr>
            <p:nvPr/>
          </p:nvPicPr>
          <p:blipFill>
            <a:blip r:embed="rId3" cstate="print"/>
            <a:srcRect/>
            <a:stretch>
              <a:fillRect/>
            </a:stretch>
          </p:blipFill>
          <p:spPr bwMode="auto">
            <a:xfrm>
              <a:off x="0" y="4225"/>
              <a:ext cx="5760" cy="100"/>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8"/>
                                        </p:tgtEl>
                                        <p:attrNameLst>
                                          <p:attrName>r</p:attrName>
                                        </p:attrNameLst>
                                      </p:cBhvr>
                                    </p:animRot>
                                  </p:childTnLst>
                                </p:cTn>
                              </p:par>
                              <p:par>
                                <p:cTn id="7" presetID="19" presetClass="entr" presetSubtype="1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5000" fill="hold"/>
                                        <p:tgtEl>
                                          <p:spTgt spid="8"/>
                                        </p:tgtEl>
                                        <p:attrNameLst>
                                          <p:attrName>ppt_w</p:attrName>
                                        </p:attrNameLst>
                                      </p:cBhvr>
                                      <p:tavLst>
                                        <p:tav tm="0" fmla="#ppt_w*sin(2.5*pi*$)">
                                          <p:val>
                                            <p:fltVal val="0"/>
                                          </p:val>
                                        </p:tav>
                                        <p:tav tm="100000">
                                          <p:val>
                                            <p:fltVal val="1"/>
                                          </p:val>
                                        </p:tav>
                                      </p:tavLst>
                                    </p:anim>
                                    <p:anim calcmode="lin" valueType="num">
                                      <p:cBhvr>
                                        <p:cTn id="10" dur="5000" fill="hold"/>
                                        <p:tgtEl>
                                          <p:spTgt spid="8"/>
                                        </p:tgtEl>
                                        <p:attrNameLst>
                                          <p:attrName>ppt_h</p:attrName>
                                        </p:attrNameLst>
                                      </p:cBhvr>
                                      <p:tavLst>
                                        <p:tav tm="0">
                                          <p:val>
                                            <p:strVal val="#ppt_h"/>
                                          </p:val>
                                        </p:tav>
                                        <p:tav tm="100000">
                                          <p:val>
                                            <p:strVal val="#ppt_h"/>
                                          </p:val>
                                        </p:tav>
                                      </p:tavLst>
                                    </p:anim>
                                  </p:childTnLst>
                                </p:cTn>
                              </p:par>
                              <p:par>
                                <p:cTn id="11" presetID="8" presetClass="emph" presetSubtype="0" fill="hold" nodeType="withEffect">
                                  <p:stCondLst>
                                    <p:cond delay="0"/>
                                  </p:stCondLst>
                                  <p:childTnLst>
                                    <p:animRot by="21600000">
                                      <p:cBhvr>
                                        <p:cTn id="12" dur="2000" fill="hold"/>
                                        <p:tgtEl>
                                          <p:spTgt spid="9"/>
                                        </p:tgtEl>
                                        <p:attrNameLst>
                                          <p:attrName>r</p:attrName>
                                        </p:attrNameLst>
                                      </p:cBhvr>
                                    </p:animRot>
                                  </p:childTnLst>
                                </p:cTn>
                              </p:par>
                              <p:par>
                                <p:cTn id="13" presetID="19"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0" fill="hold"/>
                                        <p:tgtEl>
                                          <p:spTgt spid="9"/>
                                        </p:tgtEl>
                                        <p:attrNameLst>
                                          <p:attrName>ppt_w</p:attrName>
                                        </p:attrNameLst>
                                      </p:cBhvr>
                                      <p:tavLst>
                                        <p:tav tm="0" fmla="#ppt_w*sin(2.5*pi*$)">
                                          <p:val>
                                            <p:fltVal val="0"/>
                                          </p:val>
                                        </p:tav>
                                        <p:tav tm="100000">
                                          <p:val>
                                            <p:fltVal val="1"/>
                                          </p:val>
                                        </p:tav>
                                      </p:tavLst>
                                    </p:anim>
                                    <p:anim calcmode="lin" valueType="num">
                                      <p:cBhvr>
                                        <p:cTn id="16" dur="5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159" y="4000504"/>
            <a:ext cx="8072494" cy="1477328"/>
          </a:xfrm>
          <a:prstGeom prst="rect">
            <a:avLst/>
          </a:prstGeom>
          <a:noFill/>
        </p:spPr>
        <p:txBody>
          <a:bodyPr wrap="square" rtlCol="0">
            <a:spAutoFit/>
          </a:bodyPr>
          <a:lstStyle/>
          <a:p>
            <a:endParaRPr lang="kk-KZ" b="1" dirty="0" smtClean="0"/>
          </a:p>
          <a:p>
            <a:endParaRPr lang="kk-KZ" b="1" dirty="0"/>
          </a:p>
          <a:p>
            <a:endParaRPr lang="ru-RU" dirty="0"/>
          </a:p>
          <a:p>
            <a:r>
              <a:rPr lang="kk-KZ" dirty="0" smtClean="0"/>
              <a:t>              </a:t>
            </a:r>
            <a:endParaRPr lang="ru-RU" dirty="0"/>
          </a:p>
          <a:p>
            <a:endParaRPr lang="ru-RU" dirty="0"/>
          </a:p>
        </p:txBody>
      </p:sp>
      <p:sp>
        <p:nvSpPr>
          <p:cNvPr id="6" name="Прямоугольник с одним скругленным углом 5"/>
          <p:cNvSpPr/>
          <p:nvPr/>
        </p:nvSpPr>
        <p:spPr>
          <a:xfrm>
            <a:off x="1357290" y="500042"/>
            <a:ext cx="6357982" cy="1000132"/>
          </a:xfrm>
          <a:prstGeom prst="round1Rect">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kk-KZ"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kk-KZ"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kk-KZ" sz="3600" b="1" dirty="0" smtClean="0">
                <a:ln w="11430"/>
                <a:gradFill flip="none" rotWithShape="1">
                  <a:gsLst>
                    <a:gs pos="0">
                      <a:srgbClr val="FF3399"/>
                    </a:gs>
                    <a:gs pos="25000">
                      <a:srgbClr val="FF6633"/>
                    </a:gs>
                    <a:gs pos="50000">
                      <a:srgbClr val="FFFF00"/>
                    </a:gs>
                    <a:gs pos="75000">
                      <a:srgbClr val="01A78F"/>
                    </a:gs>
                    <a:gs pos="100000">
                      <a:srgbClr val="3366FF"/>
                    </a:gs>
                  </a:gsLst>
                  <a:path path="rect">
                    <a:fillToRect l="100000" t="100000"/>
                  </a:path>
                  <a:tileRect r="-100000" b="-100000"/>
                </a:gradFill>
                <a:effectLst>
                  <a:outerShdw blurRad="50800" dist="39000" dir="5460000" algn="tl">
                    <a:srgbClr val="000000">
                      <a:alpha val="38000"/>
                    </a:srgbClr>
                  </a:outerShdw>
                </a:effectLst>
              </a:rPr>
              <a:t>Адамгершілік бастау неде?</a:t>
            </a:r>
            <a:endParaRPr lang="ru-RU" b="1" dirty="0" smtClean="0">
              <a:ln w="11430"/>
              <a:gradFill flip="none" rotWithShape="1">
                <a:gsLst>
                  <a:gs pos="0">
                    <a:srgbClr val="FF3399"/>
                  </a:gs>
                  <a:gs pos="25000">
                    <a:srgbClr val="FF6633"/>
                  </a:gs>
                  <a:gs pos="50000">
                    <a:srgbClr val="FFFF00"/>
                  </a:gs>
                  <a:gs pos="75000">
                    <a:srgbClr val="01A78F"/>
                  </a:gs>
                  <a:gs pos="100000">
                    <a:srgbClr val="3366FF"/>
                  </a:gs>
                </a:gsLst>
                <a:path path="rect">
                  <a:fillToRect l="100000" t="100000"/>
                </a:path>
                <a:tileRect r="-100000" b="-100000"/>
              </a:gradFill>
              <a:effectLst>
                <a:outerShdw blurRad="50800" dist="39000" dir="5460000" algn="tl">
                  <a:srgbClr val="000000">
                    <a:alpha val="38000"/>
                  </a:srgbClr>
                </a:outerShdw>
              </a:effectLst>
            </a:endParaRPr>
          </a:p>
          <a:p>
            <a:pPr algn="ct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Блок-схема: перфолента 6"/>
          <p:cNvSpPr/>
          <p:nvPr/>
        </p:nvSpPr>
        <p:spPr>
          <a:xfrm>
            <a:off x="357158" y="2857496"/>
            <a:ext cx="4000528" cy="3357586"/>
          </a:xfrm>
          <a:prstGeom prst="flowChartPunchedTap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kk-KZ" sz="1600" dirty="0" smtClean="0">
              <a:solidFill>
                <a:srgbClr val="FF0000"/>
              </a:solidFill>
            </a:endParaRPr>
          </a:p>
          <a:p>
            <a:pPr algn="ctr"/>
            <a:endParaRPr lang="kk-KZ" sz="1600" dirty="0" smtClean="0">
              <a:solidFill>
                <a:srgbClr val="FF0000"/>
              </a:solidFill>
            </a:endParaRPr>
          </a:p>
          <a:p>
            <a:pPr algn="ctr"/>
            <a:endParaRPr lang="kk-KZ" sz="1600" dirty="0" smtClean="0">
              <a:solidFill>
                <a:srgbClr val="FF0000"/>
              </a:solidFill>
            </a:endParaRPr>
          </a:p>
          <a:p>
            <a:pPr algn="ctr"/>
            <a:r>
              <a:rPr lang="kk-KZ" sz="1600" dirty="0" smtClean="0">
                <a:solidFill>
                  <a:srgbClr val="FF0000"/>
                </a:solidFill>
              </a:rPr>
              <a:t>Адам тумысынан жамандыққа үйір емес. Жақсылық адам бойына сол бала кезде егіледі. Ол жылдар өте келе өніп шығады. Жақсылық өнімнің шыққаны немесе оны жамандықтың арам шөптері басып кеткені сонда ғана белгілі болады. Ізеттілік пен сыпайылық сияқты адамгершілік түрлері отбасынан басталады.</a:t>
            </a:r>
            <a:endParaRPr lang="ru-RU" sz="1600" dirty="0" smtClean="0">
              <a:solidFill>
                <a:srgbClr val="FF0000"/>
              </a:solidFill>
            </a:endParaRPr>
          </a:p>
          <a:p>
            <a:pPr algn="ctr"/>
            <a:endParaRPr lang="kk-KZ" b="1" dirty="0" smtClean="0">
              <a:ln w="11430"/>
              <a:solidFill>
                <a:srgbClr val="FF0000"/>
              </a:solidFill>
              <a:effectLst>
                <a:outerShdw blurRad="50800" dist="39000" dir="5460000" algn="tl">
                  <a:srgbClr val="000000">
                    <a:alpha val="38000"/>
                  </a:srgbClr>
                </a:outerShdw>
              </a:effectLst>
            </a:endParaRPr>
          </a:p>
          <a:p>
            <a:r>
              <a:rPr lang="kk-KZ"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Блок-схема: перфолента 7"/>
          <p:cNvSpPr/>
          <p:nvPr/>
        </p:nvSpPr>
        <p:spPr>
          <a:xfrm>
            <a:off x="4643438" y="2357430"/>
            <a:ext cx="4071966" cy="3857652"/>
          </a:xfrm>
          <a:prstGeom prst="flowChartPunchedTap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effectLst>
            <a:glow rad="139700">
              <a:schemeClr val="accent2">
                <a:satMod val="175000"/>
                <a:alpha val="40000"/>
              </a:schemeClr>
            </a:glow>
            <a:outerShdw blurRad="40000" dist="20000" dir="5400000" rotWithShape="0">
              <a:srgbClr val="000000">
                <a:alpha val="38000"/>
              </a:srgbClr>
            </a:outerShdw>
            <a:softEdge rad="31750"/>
          </a:effectLst>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kk-KZ" sz="1400" dirty="0" smtClean="0">
              <a:solidFill>
                <a:srgbClr val="FF0000"/>
              </a:solidFill>
            </a:endParaRPr>
          </a:p>
          <a:p>
            <a:endParaRPr lang="kk-KZ" sz="1400" dirty="0" smtClean="0">
              <a:solidFill>
                <a:srgbClr val="FF0000"/>
              </a:solidFill>
            </a:endParaRPr>
          </a:p>
          <a:p>
            <a:pPr algn="ctr"/>
            <a:r>
              <a:rPr lang="kk-KZ" sz="1400" dirty="0" smtClean="0">
                <a:solidFill>
                  <a:srgbClr val="FF0000"/>
                </a:solidFill>
              </a:rPr>
              <a:t>Адамгершілік қасиет ең бірінші әр оқушының отбасын сыйлаудан басталады. Әке-шешеге ешқашан дауыс көтеруге, сөз қайтаруға болмайды. Ата-анасын сыйламаған адам басқа біреуді сыйлап жетістірмейді. Ата-ананы ренжітпеу – әр баланың өмір бойғы міндеті.</a:t>
            </a:r>
            <a:endParaRPr lang="ru-RU" sz="1400" dirty="0" smtClean="0">
              <a:solidFill>
                <a:srgbClr val="FF0000"/>
              </a:solidFill>
            </a:endParaRPr>
          </a:p>
          <a:p>
            <a:pPr algn="ctr"/>
            <a:r>
              <a:rPr lang="kk-KZ" sz="1400" dirty="0" smtClean="0">
                <a:solidFill>
                  <a:srgbClr val="FF0000"/>
                </a:solidFill>
              </a:rPr>
              <a:t>  Адам қандай жоғары лауазымда қызметте жүрседе ізеттілікті жоғалтпауы тиіс. Үлкен адамдарға қоғамдық көліктерде орын беру, сұрақтарына дұрыс жауап беру қажет.</a:t>
            </a:r>
            <a:endParaRPr lang="ru-RU" sz="1400" dirty="0" smtClean="0">
              <a:solidFill>
                <a:srgbClr val="FF0000"/>
              </a:solidFill>
            </a:endParaRPr>
          </a:p>
          <a:p>
            <a:pPr algn="ctr"/>
            <a:r>
              <a:rPr lang="kk-KZ" b="1" dirty="0" smtClean="0">
                <a:ln w="11430"/>
                <a:solidFill>
                  <a:srgbClr val="FF0000"/>
                </a:solidFill>
                <a:effectLst>
                  <a:outerShdw blurRad="50800" dist="39000" dir="5460000" algn="tl">
                    <a:srgbClr val="000000">
                      <a:alpha val="38000"/>
                    </a:srgbClr>
                  </a:outerShdw>
                </a:effectLst>
              </a:rPr>
              <a:t>  </a:t>
            </a:r>
          </a:p>
          <a:p>
            <a:pPr algn="ctr"/>
            <a:endParaRPr lang="ru-RU"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Стрелка вниз 8"/>
          <p:cNvSpPr/>
          <p:nvPr/>
        </p:nvSpPr>
        <p:spPr>
          <a:xfrm rot="2213717">
            <a:off x="2800467" y="1714441"/>
            <a:ext cx="642942" cy="1214446"/>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mtClean="0"/>
              <a:t>    </a:t>
            </a:r>
            <a:endParaRPr lang="ru-RU" dirty="0"/>
          </a:p>
        </p:txBody>
      </p:sp>
      <p:sp>
        <p:nvSpPr>
          <p:cNvPr id="12" name="Стрелка вниз 11"/>
          <p:cNvSpPr/>
          <p:nvPr/>
        </p:nvSpPr>
        <p:spPr>
          <a:xfrm rot="19849776">
            <a:off x="4827195" y="1651288"/>
            <a:ext cx="642942" cy="1214446"/>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5"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vertical)">
                                      <p:cBhvr>
                                        <p:cTn id="3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0" y="214290"/>
            <a:ext cx="3286116" cy="642942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6000760" y="214290"/>
            <a:ext cx="3143240" cy="6429420"/>
          </a:xfrm>
          <a:prstGeom prst="rect">
            <a:avLst/>
          </a:prstGeom>
          <a:noFill/>
          <a:ln w="9525">
            <a:noFill/>
            <a:miter lim="800000"/>
            <a:headEnd/>
            <a:tailEnd/>
          </a:ln>
          <a:effectLst/>
        </p:spPr>
      </p:pic>
      <p:grpSp>
        <p:nvGrpSpPr>
          <p:cNvPr id="2" name="Group 4"/>
          <p:cNvGrpSpPr>
            <a:grpSpLocks/>
          </p:cNvGrpSpPr>
          <p:nvPr/>
        </p:nvGrpSpPr>
        <p:grpSpPr bwMode="auto">
          <a:xfrm>
            <a:off x="0" y="1"/>
            <a:ext cx="9144000" cy="6857999"/>
            <a:chOff x="0" y="-17"/>
            <a:chExt cx="5783" cy="4342"/>
          </a:xfrm>
        </p:grpSpPr>
        <p:grpSp>
          <p:nvGrpSpPr>
            <p:cNvPr id="3" name="Group 5"/>
            <p:cNvGrpSpPr>
              <a:grpSpLocks/>
            </p:cNvGrpSpPr>
            <p:nvPr/>
          </p:nvGrpSpPr>
          <p:grpSpPr bwMode="auto">
            <a:xfrm>
              <a:off x="0" y="-17"/>
              <a:ext cx="5783" cy="4337"/>
              <a:chOff x="0" y="-17"/>
              <a:chExt cx="5783" cy="4337"/>
            </a:xfrm>
          </p:grpSpPr>
          <p:pic>
            <p:nvPicPr>
              <p:cNvPr id="5" name="Picture 6" descr="пгшлпгш"/>
              <p:cNvPicPr>
                <a:picLocks noChangeAspect="1" noChangeArrowheads="1"/>
              </p:cNvPicPr>
              <p:nvPr/>
            </p:nvPicPr>
            <p:blipFill>
              <a:blip r:embed="rId4" cstate="print"/>
              <a:srcRect/>
              <a:stretch>
                <a:fillRect/>
              </a:stretch>
            </p:blipFill>
            <p:spPr bwMode="auto">
              <a:xfrm rot="5400000">
                <a:off x="-2109" y="2138"/>
                <a:ext cx="4291" cy="73"/>
              </a:xfrm>
              <a:prstGeom prst="rect">
                <a:avLst/>
              </a:prstGeom>
              <a:noFill/>
              <a:ln w="9525">
                <a:noFill/>
                <a:miter lim="800000"/>
                <a:headEnd/>
                <a:tailEnd/>
              </a:ln>
            </p:spPr>
          </p:pic>
          <p:pic>
            <p:nvPicPr>
              <p:cNvPr id="6" name="Picture 7" descr="пгшлпгш"/>
              <p:cNvPicPr>
                <a:picLocks noChangeAspect="1" noChangeArrowheads="1"/>
              </p:cNvPicPr>
              <p:nvPr/>
            </p:nvPicPr>
            <p:blipFill>
              <a:blip r:embed="rId4" cstate="print"/>
              <a:srcRect/>
              <a:stretch>
                <a:fillRect/>
              </a:stretch>
            </p:blipFill>
            <p:spPr bwMode="auto">
              <a:xfrm>
                <a:off x="22" y="-17"/>
                <a:ext cx="5760" cy="102"/>
              </a:xfrm>
              <a:prstGeom prst="rect">
                <a:avLst/>
              </a:prstGeom>
              <a:noFill/>
              <a:ln w="9525">
                <a:noFill/>
                <a:miter lim="800000"/>
                <a:headEnd/>
                <a:tailEnd/>
              </a:ln>
            </p:spPr>
          </p:pic>
          <p:pic>
            <p:nvPicPr>
              <p:cNvPr id="7" name="Picture 8" descr="пгшлпгш"/>
              <p:cNvPicPr>
                <a:picLocks noChangeAspect="1" noChangeArrowheads="1"/>
              </p:cNvPicPr>
              <p:nvPr/>
            </p:nvPicPr>
            <p:blipFill>
              <a:blip r:embed="rId4" cstate="print"/>
              <a:srcRect/>
              <a:stretch>
                <a:fillRect/>
              </a:stretch>
            </p:blipFill>
            <p:spPr bwMode="auto">
              <a:xfrm rot="5400000">
                <a:off x="3601" y="2138"/>
                <a:ext cx="4291" cy="73"/>
              </a:xfrm>
              <a:prstGeom prst="rect">
                <a:avLst/>
              </a:prstGeom>
              <a:noFill/>
              <a:ln w="9525">
                <a:noFill/>
                <a:miter lim="800000"/>
                <a:headEnd/>
                <a:tailEnd/>
              </a:ln>
            </p:spPr>
          </p:pic>
        </p:grpSp>
        <p:pic>
          <p:nvPicPr>
            <p:cNvPr id="4" name="Picture 9" descr="пгшлпгш"/>
            <p:cNvPicPr>
              <a:picLocks noChangeAspect="1" noChangeArrowheads="1"/>
            </p:cNvPicPr>
            <p:nvPr/>
          </p:nvPicPr>
          <p:blipFill>
            <a:blip r:embed="rId4" cstate="print"/>
            <a:srcRect/>
            <a:stretch>
              <a:fillRect/>
            </a:stretch>
          </p:blipFill>
          <p:spPr bwMode="auto">
            <a:xfrm>
              <a:off x="0" y="4225"/>
              <a:ext cx="5760" cy="100"/>
            </a:xfrm>
            <a:prstGeom prst="rect">
              <a:avLst/>
            </a:prstGeom>
            <a:noFill/>
            <a:ln w="9525">
              <a:noFill/>
              <a:miter lim="800000"/>
              <a:headEnd/>
              <a:tailEnd/>
            </a:ln>
          </p:spPr>
        </p:pic>
      </p:grpSp>
      <p:pic>
        <p:nvPicPr>
          <p:cNvPr id="14338" name="Picture 2" descr="http://t0.gstatic.com/images?q=tbn:ANd9GcRTxJDeG6OmaogmOgXEoe1Y9d_HKpRK0TPo2_WIUqYgDF51Qwyy"/>
          <p:cNvPicPr>
            <a:picLocks noChangeAspect="1" noChangeArrowheads="1"/>
          </p:cNvPicPr>
          <p:nvPr/>
        </p:nvPicPr>
        <p:blipFill>
          <a:blip r:embed="rId5" cstate="print"/>
          <a:srcRect/>
          <a:stretch>
            <a:fillRect/>
          </a:stretch>
        </p:blipFill>
        <p:spPr bwMode="auto">
          <a:xfrm>
            <a:off x="142844" y="714357"/>
            <a:ext cx="1857388" cy="2043156"/>
          </a:xfrm>
          <a:prstGeom prst="ellipse">
            <a:avLst/>
          </a:prstGeom>
          <a:ln>
            <a:noFill/>
          </a:ln>
          <a:effectLst>
            <a:softEdge rad="112500"/>
          </a:effectLst>
        </p:spPr>
      </p:pic>
      <p:sp>
        <p:nvSpPr>
          <p:cNvPr id="14" name="Прямоугольная выноска 13"/>
          <p:cNvSpPr/>
          <p:nvPr/>
        </p:nvSpPr>
        <p:spPr>
          <a:xfrm>
            <a:off x="1928794" y="857232"/>
            <a:ext cx="3929090" cy="2928958"/>
          </a:xfrm>
          <a:prstGeom prst="wedgeRectCallout">
            <a:avLst>
              <a:gd name="adj1" fmla="val 59589"/>
              <a:gd name="adj2" fmla="val -33031"/>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15" name="TextBox 14"/>
          <p:cNvSpPr txBox="1"/>
          <p:nvPr/>
        </p:nvSpPr>
        <p:spPr>
          <a:xfrm>
            <a:off x="3214678" y="214290"/>
            <a:ext cx="2714644" cy="583646"/>
          </a:xfrm>
          <a:prstGeom prst="rect">
            <a:avLst/>
          </a:prstGeom>
          <a:noFill/>
        </p:spPr>
        <p:txBody>
          <a:bodyPr wrap="none" rtlCol="0">
            <a:prstTxWarp prst="textPlain">
              <a:avLst/>
            </a:prstTxWarp>
            <a:spAutoFit/>
          </a:bodyPr>
          <a:lstStyle/>
          <a:p>
            <a:r>
              <a:rPr lang="kk-KZ"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Times New Roman" pitchFamily="18" charset="0"/>
                <a:cs typeface="Times New Roman" pitchFamily="18" charset="0"/>
              </a:rPr>
              <a:t>«Ана өсиеті»</a:t>
            </a:r>
            <a:endParaRPr lang="ru-RU"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17" name="Picture 2" descr="J:\7de2f52d7e092eb3600c2b41a224e24b.gif"/>
          <p:cNvPicPr>
            <a:picLocks noChangeAspect="1" noChangeArrowheads="1" noCrop="1"/>
          </p:cNvPicPr>
          <p:nvPr/>
        </p:nvPicPr>
        <p:blipFill>
          <a:blip r:embed="rId6" cstate="print"/>
          <a:srcRect/>
          <a:stretch>
            <a:fillRect/>
          </a:stretch>
        </p:blipFill>
        <p:spPr bwMode="auto">
          <a:xfrm rot="16200000">
            <a:off x="4011041" y="3347017"/>
            <a:ext cx="764701" cy="3786187"/>
          </a:xfrm>
          <a:prstGeom prst="rect">
            <a:avLst/>
          </a:prstGeom>
          <a:noFill/>
          <a:ln w="9525">
            <a:noFill/>
            <a:miter lim="800000"/>
            <a:headEnd/>
            <a:tailEnd/>
          </a:ln>
        </p:spPr>
      </p:pic>
      <p:pic>
        <p:nvPicPr>
          <p:cNvPr id="18" name="Picture 2" descr="J:\7de2f52d7e092eb3600c2b41a224e24b.gif"/>
          <p:cNvPicPr>
            <a:picLocks noChangeAspect="1" noChangeArrowheads="1" noCrop="1"/>
          </p:cNvPicPr>
          <p:nvPr/>
        </p:nvPicPr>
        <p:blipFill>
          <a:blip r:embed="rId6" cstate="print"/>
          <a:srcRect/>
          <a:stretch>
            <a:fillRect/>
          </a:stretch>
        </p:blipFill>
        <p:spPr bwMode="auto">
          <a:xfrm rot="16200000" flipV="1">
            <a:off x="4189649" y="4882920"/>
            <a:ext cx="764701" cy="2428892"/>
          </a:xfrm>
          <a:prstGeom prst="rect">
            <a:avLst/>
          </a:prstGeom>
          <a:noFill/>
          <a:ln w="9525">
            <a:noFill/>
            <a:miter lim="800000"/>
            <a:headEnd/>
            <a:tailEnd/>
          </a:ln>
        </p:spPr>
      </p:pic>
      <p:pic>
        <p:nvPicPr>
          <p:cNvPr id="19" name="Picture 7" descr="666 (347)"/>
          <p:cNvPicPr>
            <a:picLocks noChangeAspect="1" noChangeArrowheads="1"/>
          </p:cNvPicPr>
          <p:nvPr/>
        </p:nvPicPr>
        <p:blipFill>
          <a:blip r:embed="rId7" cstate="print"/>
          <a:srcRect/>
          <a:stretch>
            <a:fillRect/>
          </a:stretch>
        </p:blipFill>
        <p:spPr bwMode="auto">
          <a:xfrm>
            <a:off x="428596" y="3786190"/>
            <a:ext cx="2712074" cy="230311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6" name="Прямоугольная выноска 15"/>
          <p:cNvSpPr/>
          <p:nvPr/>
        </p:nvSpPr>
        <p:spPr>
          <a:xfrm>
            <a:off x="2071670" y="1071546"/>
            <a:ext cx="3848128" cy="3490938"/>
          </a:xfrm>
          <a:prstGeom prst="wedgeRectCallout">
            <a:avLst>
              <a:gd name="adj1" fmla="val 59589"/>
              <a:gd name="adj2" fmla="val -33031"/>
            </a:avLst>
          </a:prstGeom>
        </p:spPr>
        <p:style>
          <a:lnRef idx="2">
            <a:schemeClr val="accent5"/>
          </a:lnRef>
          <a:fillRef idx="1">
            <a:schemeClr val="lt1"/>
          </a:fillRef>
          <a:effectRef idx="0">
            <a:schemeClr val="accent5"/>
          </a:effectRef>
          <a:fontRef idx="minor">
            <a:schemeClr val="dk1"/>
          </a:fontRef>
        </p:style>
        <p:txBody>
          <a:bodyPr rtlCol="0" anchor="ctr"/>
          <a:lstStyle/>
          <a:p>
            <a:r>
              <a:rPr lang="kk-KZ" sz="1600" b="1" i="1" dirty="0" smtClean="0">
                <a:latin typeface="Times New Roman" pitchFamily="18" charset="0"/>
                <a:cs typeface="Times New Roman" pitchFamily="18" charset="0"/>
              </a:rPr>
              <a:t>Ана </a:t>
            </a:r>
            <a:r>
              <a:rPr lang="kk-KZ" sz="1600" b="1" i="1" dirty="0" smtClean="0">
                <a:latin typeface="Times New Roman" pitchFamily="18" charset="0"/>
                <a:cs typeface="Times New Roman" pitchFamily="18" charset="0"/>
              </a:rPr>
              <a:t>айтты </a:t>
            </a:r>
            <a:r>
              <a:rPr lang="kk-KZ" sz="1600" b="1" i="1" dirty="0" smtClean="0">
                <a:latin typeface="Times New Roman" pitchFamily="18" charset="0"/>
                <a:cs typeface="Times New Roman" pitchFamily="18" charset="0"/>
              </a:rPr>
              <a:t>бір өсиет баласына</a:t>
            </a:r>
            <a:endParaRPr lang="ru-RU" sz="1600" b="1" i="1" dirty="0" smtClean="0">
              <a:latin typeface="Times New Roman" pitchFamily="18" charset="0"/>
              <a:cs typeface="Times New Roman" pitchFamily="18" charset="0"/>
            </a:endParaRPr>
          </a:p>
          <a:p>
            <a:r>
              <a:rPr lang="kk-KZ" sz="1600" b="1" i="1" dirty="0" smtClean="0">
                <a:latin typeface="Times New Roman" pitchFamily="18" charset="0"/>
                <a:cs typeface="Times New Roman" pitchFamily="18" charset="0"/>
              </a:rPr>
              <a:t>Бір жолдың шығарып сап саласына.</a:t>
            </a:r>
            <a:endParaRPr lang="ru-RU" sz="1600" b="1" i="1" dirty="0" smtClean="0">
              <a:latin typeface="Times New Roman" pitchFamily="18" charset="0"/>
              <a:cs typeface="Times New Roman" pitchFamily="18" charset="0"/>
            </a:endParaRPr>
          </a:p>
          <a:p>
            <a:r>
              <a:rPr lang="kk-KZ" sz="1600" b="1" i="1" dirty="0" smtClean="0">
                <a:latin typeface="Times New Roman" pitchFamily="18" charset="0"/>
                <a:cs typeface="Times New Roman" pitchFamily="18" charset="0"/>
              </a:rPr>
              <a:t>Ей, </a:t>
            </a:r>
            <a:r>
              <a:rPr lang="kk-KZ" sz="1600" b="1" i="1" dirty="0" smtClean="0">
                <a:latin typeface="Times New Roman" pitchFamily="18" charset="0"/>
                <a:cs typeface="Times New Roman" pitchFamily="18" charset="0"/>
              </a:rPr>
              <a:t>балам, </a:t>
            </a:r>
            <a:r>
              <a:rPr lang="kk-KZ" sz="1600" b="1" i="1" dirty="0" smtClean="0">
                <a:latin typeface="Times New Roman" pitchFamily="18" charset="0"/>
                <a:cs typeface="Times New Roman" pitchFamily="18" charset="0"/>
              </a:rPr>
              <a:t>шамаң келсе жақсылық ет,</a:t>
            </a:r>
            <a:endParaRPr lang="ru-RU" sz="1600" b="1" i="1" dirty="0" smtClean="0">
              <a:latin typeface="Times New Roman" pitchFamily="18" charset="0"/>
              <a:cs typeface="Times New Roman" pitchFamily="18" charset="0"/>
            </a:endParaRPr>
          </a:p>
          <a:p>
            <a:r>
              <a:rPr lang="kk-KZ" sz="1600" b="1" i="1" dirty="0" smtClean="0">
                <a:latin typeface="Times New Roman" pitchFamily="18" charset="0"/>
                <a:cs typeface="Times New Roman" pitchFamily="18" charset="0"/>
              </a:rPr>
              <a:t>Ақпейіл адамзаттың арасына.</a:t>
            </a:r>
            <a:endParaRPr lang="ru-RU" sz="1600" b="1" i="1" dirty="0" smtClean="0">
              <a:latin typeface="Times New Roman" pitchFamily="18" charset="0"/>
              <a:cs typeface="Times New Roman" pitchFamily="18" charset="0"/>
            </a:endParaRPr>
          </a:p>
          <a:p>
            <a:r>
              <a:rPr lang="kk-KZ" sz="1600" b="1" i="1" dirty="0" smtClean="0">
                <a:latin typeface="Times New Roman" pitchFamily="18" charset="0"/>
                <a:cs typeface="Times New Roman" pitchFamily="18" charset="0"/>
              </a:rPr>
              <a:t>Егерде жол үстінде тікен жатса,</a:t>
            </a:r>
            <a:endParaRPr lang="ru-RU" sz="1600" b="1" i="1" dirty="0" smtClean="0">
              <a:latin typeface="Times New Roman" pitchFamily="18" charset="0"/>
              <a:cs typeface="Times New Roman" pitchFamily="18" charset="0"/>
            </a:endParaRPr>
          </a:p>
          <a:p>
            <a:r>
              <a:rPr lang="kk-KZ" sz="1600" b="1" i="1" dirty="0" smtClean="0">
                <a:latin typeface="Times New Roman" pitchFamily="18" charset="0"/>
                <a:cs typeface="Times New Roman" pitchFamily="18" charset="0"/>
              </a:rPr>
              <a:t>Кірер деп аяғына біреу басса,</a:t>
            </a:r>
            <a:endParaRPr lang="ru-RU" sz="1600" b="1" i="1" dirty="0" smtClean="0">
              <a:latin typeface="Times New Roman" pitchFamily="18" charset="0"/>
              <a:cs typeface="Times New Roman" pitchFamily="18" charset="0"/>
            </a:endParaRPr>
          </a:p>
          <a:p>
            <a:r>
              <a:rPr lang="kk-KZ" sz="1600" b="1" i="1" dirty="0" smtClean="0">
                <a:latin typeface="Times New Roman" pitchFamily="18" charset="0"/>
                <a:cs typeface="Times New Roman" pitchFamily="18" charset="0"/>
              </a:rPr>
              <a:t>Ерінбей-ақ иіліп қолыңменен</a:t>
            </a:r>
            <a:endParaRPr lang="ru-RU" sz="1600" b="1" i="1" dirty="0" smtClean="0">
              <a:latin typeface="Times New Roman" pitchFamily="18" charset="0"/>
              <a:cs typeface="Times New Roman" pitchFamily="18" charset="0"/>
            </a:endParaRPr>
          </a:p>
          <a:p>
            <a:r>
              <a:rPr lang="kk-KZ" sz="1600" b="1" i="1" dirty="0" smtClean="0">
                <a:latin typeface="Times New Roman" pitchFamily="18" charset="0"/>
                <a:cs typeface="Times New Roman" pitchFamily="18" charset="0"/>
              </a:rPr>
              <a:t>Сол тікенді көтеріп алып таста.</a:t>
            </a:r>
            <a:endParaRPr lang="ru-RU" sz="1600" b="1" i="1" dirty="0" smtClean="0">
              <a:latin typeface="Times New Roman" pitchFamily="18" charset="0"/>
              <a:cs typeface="Times New Roman" pitchFamily="18" charset="0"/>
            </a:endParaRPr>
          </a:p>
          <a:p>
            <a:r>
              <a:rPr lang="kk-KZ" sz="1600" b="1" i="1" dirty="0" smtClean="0">
                <a:latin typeface="Times New Roman" pitchFamily="18" charset="0"/>
                <a:cs typeface="Times New Roman" pitchFamily="18" charset="0"/>
              </a:rPr>
              <a:t>Бұл еңбегің қалмасты басқа, бекер</a:t>
            </a:r>
            <a:endParaRPr lang="ru-RU" sz="1600" b="1" i="1" dirty="0" smtClean="0">
              <a:latin typeface="Times New Roman" pitchFamily="18" charset="0"/>
              <a:cs typeface="Times New Roman" pitchFamily="18" charset="0"/>
            </a:endParaRPr>
          </a:p>
          <a:p>
            <a:r>
              <a:rPr lang="kk-KZ" sz="1600" b="1" i="1" dirty="0" smtClean="0">
                <a:latin typeface="Times New Roman" pitchFamily="18" charset="0"/>
                <a:cs typeface="Times New Roman" pitchFamily="18" charset="0"/>
              </a:rPr>
              <a:t>Соны көрген соңғы жас солай етер.</a:t>
            </a:r>
            <a:endParaRPr lang="ru-RU" sz="1600" b="1" i="1" dirty="0" smtClean="0">
              <a:latin typeface="Times New Roman" pitchFamily="18" charset="0"/>
              <a:cs typeface="Times New Roman" pitchFamily="18" charset="0"/>
            </a:endParaRPr>
          </a:p>
          <a:p>
            <a:r>
              <a:rPr lang="kk-KZ" sz="1600" b="1" i="1" dirty="0" smtClean="0">
                <a:latin typeface="Times New Roman" pitchFamily="18" charset="0"/>
                <a:cs typeface="Times New Roman" pitchFamily="18" charset="0"/>
              </a:rPr>
              <a:t>Жақсы үлгіні жалпы жұрт дәстүр жасап,</a:t>
            </a:r>
            <a:endParaRPr lang="ru-RU" sz="1600" b="1" i="1" dirty="0" smtClean="0">
              <a:latin typeface="Times New Roman" pitchFamily="18" charset="0"/>
              <a:cs typeface="Times New Roman" pitchFamily="18" charset="0"/>
            </a:endParaRPr>
          </a:p>
          <a:p>
            <a:r>
              <a:rPr lang="kk-KZ" sz="1600" b="1" i="1" dirty="0" smtClean="0">
                <a:latin typeface="Times New Roman" pitchFamily="18" charset="0"/>
                <a:cs typeface="Times New Roman" pitchFamily="18" charset="0"/>
              </a:rPr>
              <a:t>Жол тазарып жолаушы жолдан өтер.</a:t>
            </a:r>
            <a:endParaRPr lang="ru-RU" sz="1600" b="1" i="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 calcmode="lin" valueType="num">
                                      <p:cBhvr>
                                        <p:cTn id="14" dur="1000" fill="hold"/>
                                        <p:tgtEl>
                                          <p:spTgt spid="1027"/>
                                        </p:tgtEl>
                                        <p:attrNameLst>
                                          <p:attrName>ppt_w</p:attrName>
                                        </p:attrNameLst>
                                      </p:cBhvr>
                                      <p:tavLst>
                                        <p:tav tm="0">
                                          <p:val>
                                            <p:fltVal val="0"/>
                                          </p:val>
                                        </p:tav>
                                        <p:tav tm="100000">
                                          <p:val>
                                            <p:strVal val="#ppt_w"/>
                                          </p:val>
                                        </p:tav>
                                      </p:tavLst>
                                    </p:anim>
                                    <p:anim calcmode="lin" valueType="num">
                                      <p:cBhvr>
                                        <p:cTn id="15" dur="1000" fill="hold"/>
                                        <p:tgtEl>
                                          <p:spTgt spid="1027"/>
                                        </p:tgtEl>
                                        <p:attrNameLst>
                                          <p:attrName>ppt_h</p:attrName>
                                        </p:attrNameLst>
                                      </p:cBhvr>
                                      <p:tavLst>
                                        <p:tav tm="0">
                                          <p:val>
                                            <p:fltVal val="0"/>
                                          </p:val>
                                        </p:tav>
                                        <p:tav tm="100000">
                                          <p:val>
                                            <p:strVal val="#ppt_h"/>
                                          </p:val>
                                        </p:tav>
                                      </p:tavLst>
                                    </p:anim>
                                    <p:animEffect transition="in" filter="fade">
                                      <p:cBhvr>
                                        <p:cTn id="16" dur="1000"/>
                                        <p:tgtEl>
                                          <p:spTgt spid="102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linds(horizontal)">
                                      <p:cBhvr>
                                        <p:cTn id="21" dur="1000"/>
                                        <p:tgtEl>
                                          <p:spTgt spid="1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linds(horizontal)">
                                      <p:cBhvr>
                                        <p:cTn id="24" dur="1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diamond(in)">
                                      <p:cBhvr>
                                        <p:cTn id="29" dur="2000"/>
                                        <p:tgtEl>
                                          <p:spTgt spid="1028"/>
                                        </p:tgtEl>
                                      </p:cBhvr>
                                    </p:animEffect>
                                  </p:childTnLst>
                                </p:cTn>
                              </p:par>
                              <p:par>
                                <p:cTn id="30" presetID="8" presetClass="entr" presetSubtype="16" fill="hold" nodeType="withEffect">
                                  <p:stCondLst>
                                    <p:cond delay="0"/>
                                  </p:stCondLst>
                                  <p:childTnLst>
                                    <p:set>
                                      <p:cBhvr>
                                        <p:cTn id="31" dur="1" fill="hold">
                                          <p:stCondLst>
                                            <p:cond delay="0"/>
                                          </p:stCondLst>
                                        </p:cTn>
                                        <p:tgtEl>
                                          <p:spTgt spid="14338"/>
                                        </p:tgtEl>
                                        <p:attrNameLst>
                                          <p:attrName>style.visibility</p:attrName>
                                        </p:attrNameLst>
                                      </p:cBhvr>
                                      <p:to>
                                        <p:strVal val="visible"/>
                                      </p:to>
                                    </p:set>
                                    <p:animEffect transition="in" filter="diamond(in)">
                                      <p:cBhvr>
                                        <p:cTn id="32"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158" y="285728"/>
            <a:ext cx="8501122" cy="1214446"/>
          </a:xfrm>
          <a:prstGeom prst="rect">
            <a:avLst/>
          </a:prstGeom>
          <a:noFill/>
        </p:spPr>
        <p:txBody>
          <a:bodyPr wrap="square" rtlCol="0">
            <a:prstTxWarp prst="textChevron">
              <a:avLst/>
            </a:prstTxWarp>
            <a:spAutoFit/>
          </a:bodyPr>
          <a:lstStyle/>
          <a:p>
            <a:pPr lvl="0" algn="ctr"/>
            <a:r>
              <a:rPr lang="kk-KZ" sz="36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Arial" pitchFamily="34" charset="0"/>
                <a:ea typeface="Times New Roman" pitchFamily="18" charset="0"/>
                <a:cs typeface="Arial" pitchFamily="34" charset="0"/>
              </a:rPr>
              <a:t>Маржан сөздер сыр шертеді:</a:t>
            </a:r>
            <a:r>
              <a:rPr lang="kk-KZ"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itchFamily="34" charset="0"/>
                <a:ea typeface="Times New Roman" pitchFamily="18" charset="0"/>
                <a:cs typeface="Arial" pitchFamily="34" charset="0"/>
              </a:rPr>
              <a:t> </a:t>
            </a:r>
          </a:p>
          <a:p>
            <a:pPr algn="ctr"/>
            <a:endParaRPr lang="ru-RU" dirty="0"/>
          </a:p>
        </p:txBody>
      </p:sp>
      <p:pic>
        <p:nvPicPr>
          <p:cNvPr id="7" name="Picture 6" descr="J0095690"/>
          <p:cNvPicPr>
            <a:picLocks noChangeAspect="1" noChangeArrowheads="1" noCrop="1"/>
          </p:cNvPicPr>
          <p:nvPr/>
        </p:nvPicPr>
        <p:blipFill>
          <a:blip r:embed="rId2"/>
          <a:srcRect/>
          <a:stretch>
            <a:fillRect/>
          </a:stretch>
        </p:blipFill>
        <p:spPr bwMode="auto">
          <a:xfrm rot="5400000">
            <a:off x="2285996" y="-1928862"/>
            <a:ext cx="357166" cy="4500594"/>
          </a:xfrm>
          <a:prstGeom prst="rect">
            <a:avLst/>
          </a:prstGeom>
          <a:noFill/>
          <a:ln w="9525">
            <a:noFill/>
            <a:miter lim="800000"/>
            <a:headEnd/>
            <a:tailEnd/>
          </a:ln>
        </p:spPr>
      </p:pic>
      <p:pic>
        <p:nvPicPr>
          <p:cNvPr id="8" name="Picture 6" descr="J0095690"/>
          <p:cNvPicPr>
            <a:picLocks noChangeAspect="1" noChangeArrowheads="1" noCrop="1"/>
          </p:cNvPicPr>
          <p:nvPr/>
        </p:nvPicPr>
        <p:blipFill>
          <a:blip r:embed="rId2"/>
          <a:srcRect/>
          <a:stretch>
            <a:fillRect/>
          </a:stretch>
        </p:blipFill>
        <p:spPr bwMode="auto">
          <a:xfrm rot="5400000">
            <a:off x="6857984" y="-1785974"/>
            <a:ext cx="357190" cy="4214842"/>
          </a:xfrm>
          <a:prstGeom prst="rect">
            <a:avLst/>
          </a:prstGeom>
          <a:noFill/>
          <a:ln w="9525">
            <a:noFill/>
            <a:miter lim="800000"/>
            <a:headEnd/>
            <a:tailEnd/>
          </a:ln>
        </p:spPr>
      </p:pic>
      <p:sp>
        <p:nvSpPr>
          <p:cNvPr id="9" name="Двойная волна 8"/>
          <p:cNvSpPr/>
          <p:nvPr/>
        </p:nvSpPr>
        <p:spPr>
          <a:xfrm>
            <a:off x="285720" y="1571612"/>
            <a:ext cx="2500330" cy="1785950"/>
          </a:xfrm>
          <a:prstGeom prst="doubleWave">
            <a:avLst/>
          </a:prstGeom>
          <a:solidFill>
            <a:srgbClr val="FFC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kk-KZ" sz="1400" dirty="0" smtClean="0">
                <a:latin typeface="Times New Roman" pitchFamily="18" charset="0"/>
                <a:cs typeface="Times New Roman" pitchFamily="18" charset="0"/>
              </a:rPr>
              <a:t>Адамның адамшылығы – ақыл, ғылым, жақсы ата-ана, жақсы құрбы - ұстаздан болады.</a:t>
            </a:r>
          </a:p>
          <a:p>
            <a:pPr algn="ctr"/>
            <a:r>
              <a:rPr lang="kk-KZ" sz="1400" dirty="0" smtClean="0">
                <a:latin typeface="Times New Roman" pitchFamily="18" charset="0"/>
                <a:cs typeface="Times New Roman" pitchFamily="18" charset="0"/>
              </a:rPr>
              <a:t>Жақсылық істеуден жалықпа</a:t>
            </a:r>
          </a:p>
          <a:p>
            <a:pPr algn="ctr"/>
            <a:r>
              <a:rPr lang="kk-KZ" sz="1400" dirty="0" smtClean="0">
                <a:latin typeface="Times New Roman" pitchFamily="18" charset="0"/>
                <a:cs typeface="Times New Roman" pitchFamily="18" charset="0"/>
              </a:rPr>
              <a:t>Істеген  жақсылығына өкінбе!</a:t>
            </a:r>
            <a:endParaRPr lang="ru-RU" dirty="0">
              <a:latin typeface="Times New Roman" pitchFamily="18" charset="0"/>
              <a:cs typeface="Times New Roman" pitchFamily="18" charset="0"/>
            </a:endParaRPr>
          </a:p>
        </p:txBody>
      </p:sp>
      <p:sp>
        <p:nvSpPr>
          <p:cNvPr id="10" name="Двойная волна 9"/>
          <p:cNvSpPr/>
          <p:nvPr/>
        </p:nvSpPr>
        <p:spPr>
          <a:xfrm>
            <a:off x="3357554" y="2786058"/>
            <a:ext cx="2500330" cy="1785950"/>
          </a:xfrm>
          <a:prstGeom prst="doubleWave">
            <a:avLst/>
          </a:prstGeom>
          <a:solidFill>
            <a:srgbClr val="00B0F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kk-KZ" sz="1600" dirty="0" smtClean="0">
                <a:latin typeface="Times New Roman" pitchFamily="18" charset="0"/>
                <a:cs typeface="Times New Roman" pitchFamily="18" charset="0"/>
              </a:rPr>
              <a:t>Сыйға сый, сыраға бал.</a:t>
            </a:r>
          </a:p>
          <a:p>
            <a:pPr algn="ctr"/>
            <a:r>
              <a:rPr lang="kk-KZ" sz="1600" dirty="0" smtClean="0">
                <a:latin typeface="Times New Roman" pitchFamily="18" charset="0"/>
                <a:cs typeface="Times New Roman" pitchFamily="18" charset="0"/>
              </a:rPr>
              <a:t>Ұлың өссе, ұлы үлгілімен ауылдас бол,</a:t>
            </a:r>
          </a:p>
          <a:p>
            <a:pPr algn="ctr"/>
            <a:r>
              <a:rPr lang="kk-KZ" sz="1600" dirty="0" smtClean="0">
                <a:latin typeface="Times New Roman" pitchFamily="18" charset="0"/>
                <a:cs typeface="Times New Roman" pitchFamily="18" charset="0"/>
              </a:rPr>
              <a:t>Қызың өссе, қызы үлгілімен ауылдас бол.                                   </a:t>
            </a:r>
            <a:endParaRPr lang="ru-RU" sz="1600" dirty="0">
              <a:latin typeface="Times New Roman" pitchFamily="18" charset="0"/>
              <a:cs typeface="Times New Roman" pitchFamily="18" charset="0"/>
            </a:endParaRPr>
          </a:p>
        </p:txBody>
      </p:sp>
      <p:sp>
        <p:nvSpPr>
          <p:cNvPr id="11" name="Двойная волна 10"/>
          <p:cNvSpPr/>
          <p:nvPr/>
        </p:nvSpPr>
        <p:spPr>
          <a:xfrm>
            <a:off x="500034" y="3929066"/>
            <a:ext cx="2500330" cy="1785950"/>
          </a:xfrm>
          <a:prstGeom prst="doubleWave">
            <a:avLst/>
          </a:prstGeom>
          <a:solidFill>
            <a:srgbClr val="FF0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kk-KZ" sz="1600" dirty="0" smtClean="0">
                <a:latin typeface="Times New Roman" pitchFamily="18" charset="0"/>
                <a:cs typeface="Times New Roman" pitchFamily="18" charset="0"/>
              </a:rPr>
              <a:t>Жақсы адам жолдасынан белгілі.</a:t>
            </a:r>
          </a:p>
          <a:p>
            <a:pPr algn="ctr"/>
            <a:r>
              <a:rPr lang="kk-KZ" sz="1600" dirty="0" smtClean="0">
                <a:latin typeface="Times New Roman" pitchFamily="18" charset="0"/>
                <a:cs typeface="Times New Roman" pitchFamily="18" charset="0"/>
              </a:rPr>
              <a:t>Биікке шықсаң көзің ашылады,</a:t>
            </a:r>
          </a:p>
          <a:p>
            <a:pPr algn="ctr"/>
            <a:r>
              <a:rPr lang="kk-KZ" sz="1600" dirty="0" smtClean="0">
                <a:latin typeface="Times New Roman" pitchFamily="18" charset="0"/>
                <a:cs typeface="Times New Roman" pitchFamily="18" charset="0"/>
              </a:rPr>
              <a:t>Жақсымен сөйлессең көңілің ашылады.</a:t>
            </a:r>
            <a:endParaRPr lang="ru-RU" sz="1600" dirty="0">
              <a:latin typeface="Times New Roman" pitchFamily="18" charset="0"/>
              <a:cs typeface="Times New Roman" pitchFamily="18" charset="0"/>
            </a:endParaRPr>
          </a:p>
        </p:txBody>
      </p:sp>
      <p:sp>
        <p:nvSpPr>
          <p:cNvPr id="12" name="Двойная волна 11"/>
          <p:cNvSpPr/>
          <p:nvPr/>
        </p:nvSpPr>
        <p:spPr>
          <a:xfrm>
            <a:off x="3428992" y="1071546"/>
            <a:ext cx="2500330" cy="1785950"/>
          </a:xfrm>
          <a:prstGeom prst="doubleWav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kk-KZ" sz="1600" dirty="0" smtClean="0">
                <a:latin typeface="Times New Roman" pitchFamily="18" charset="0"/>
                <a:cs typeface="Times New Roman" pitchFamily="18" charset="0"/>
              </a:rPr>
              <a:t>Бітер істің басына</a:t>
            </a:r>
          </a:p>
          <a:p>
            <a:pPr algn="ctr"/>
            <a:r>
              <a:rPr lang="kk-KZ" sz="1600" dirty="0" smtClean="0">
                <a:latin typeface="Times New Roman" pitchFamily="18" charset="0"/>
                <a:cs typeface="Times New Roman" pitchFamily="18" charset="0"/>
              </a:rPr>
              <a:t>Жақсы келер қасыңа</a:t>
            </a:r>
          </a:p>
          <a:p>
            <a:pPr algn="ctr"/>
            <a:r>
              <a:rPr lang="kk-KZ" sz="1600" dirty="0" smtClean="0">
                <a:latin typeface="Times New Roman" pitchFamily="18" charset="0"/>
                <a:cs typeface="Times New Roman" pitchFamily="18" charset="0"/>
              </a:rPr>
              <a:t>Жақсы адам елдің ырысы,</a:t>
            </a:r>
          </a:p>
          <a:p>
            <a:pPr algn="ctr"/>
            <a:r>
              <a:rPr lang="kk-KZ" sz="1600" dirty="0" smtClean="0">
                <a:latin typeface="Times New Roman" pitchFamily="18" charset="0"/>
                <a:cs typeface="Times New Roman" pitchFamily="18" charset="0"/>
              </a:rPr>
              <a:t>Жақсы сөз- жанның тынысы.</a:t>
            </a:r>
            <a:endParaRPr lang="ru-RU" sz="1600" dirty="0">
              <a:latin typeface="Times New Roman" pitchFamily="18" charset="0"/>
              <a:cs typeface="Times New Roman" pitchFamily="18" charset="0"/>
            </a:endParaRPr>
          </a:p>
        </p:txBody>
      </p:sp>
      <p:sp>
        <p:nvSpPr>
          <p:cNvPr id="13" name="Двойная волна 12"/>
          <p:cNvSpPr/>
          <p:nvPr/>
        </p:nvSpPr>
        <p:spPr>
          <a:xfrm>
            <a:off x="6215074" y="4000504"/>
            <a:ext cx="2500330" cy="1785950"/>
          </a:xfrm>
          <a:prstGeom prst="doubleWave">
            <a:avLst/>
          </a:prstGeom>
          <a:solidFill>
            <a:srgbClr val="92D05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kk-KZ" sz="1400" dirty="0" smtClean="0">
                <a:latin typeface="Times New Roman" pitchFamily="18" charset="0"/>
                <a:cs typeface="Times New Roman" pitchFamily="18" charset="0"/>
              </a:rPr>
              <a:t>Ар қайда болса ұят сонда.</a:t>
            </a:r>
          </a:p>
          <a:p>
            <a:pPr algn="ctr"/>
            <a:r>
              <a:rPr lang="kk-KZ" sz="1400" dirty="0" smtClean="0">
                <a:latin typeface="Times New Roman" pitchFamily="18" charset="0"/>
                <a:cs typeface="Times New Roman" pitchFamily="18" charset="0"/>
              </a:rPr>
              <a:t>Әдептің не екенін әдепсіз адамды көргенде ұғарсың.</a:t>
            </a:r>
          </a:p>
          <a:p>
            <a:pPr algn="ctr"/>
            <a:r>
              <a:rPr lang="kk-KZ" sz="1400" dirty="0" smtClean="0">
                <a:latin typeface="Times New Roman" pitchFamily="18" charset="0"/>
                <a:cs typeface="Times New Roman" pitchFamily="18" charset="0"/>
              </a:rPr>
              <a:t>Аға әдепті болса, іні әдепті.</a:t>
            </a:r>
          </a:p>
          <a:p>
            <a:pPr algn="ctr"/>
            <a:r>
              <a:rPr lang="kk-KZ" sz="1400" dirty="0" smtClean="0">
                <a:latin typeface="Times New Roman" pitchFamily="18" charset="0"/>
                <a:cs typeface="Times New Roman" pitchFamily="18" charset="0"/>
              </a:rPr>
              <a:t>Әпке әдепті болса, сіңлі әдепті.</a:t>
            </a:r>
          </a:p>
          <a:p>
            <a:pPr algn="ctr"/>
            <a:r>
              <a:rPr lang="kk-KZ" sz="1400" dirty="0" smtClean="0">
                <a:latin typeface="Times New Roman" pitchFamily="18" charset="0"/>
                <a:cs typeface="Times New Roman" pitchFamily="18" charset="0"/>
              </a:rPr>
              <a:t>Әдептілік, ар, ұят – адамдықтың белгісі.</a:t>
            </a:r>
            <a:endParaRPr lang="ru-RU" sz="1400" dirty="0">
              <a:latin typeface="Times New Roman" pitchFamily="18" charset="0"/>
              <a:cs typeface="Times New Roman" pitchFamily="18" charset="0"/>
            </a:endParaRPr>
          </a:p>
        </p:txBody>
      </p:sp>
      <p:sp>
        <p:nvSpPr>
          <p:cNvPr id="14" name="Двойная волна 13"/>
          <p:cNvSpPr/>
          <p:nvPr/>
        </p:nvSpPr>
        <p:spPr>
          <a:xfrm>
            <a:off x="6286512" y="1571612"/>
            <a:ext cx="2500330" cy="1785950"/>
          </a:xfrm>
          <a:prstGeom prst="doubleWave">
            <a:avLst/>
          </a:prstGeom>
          <a:solidFill>
            <a:srgbClr val="FF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kk-KZ" sz="1600" dirty="0" smtClean="0">
                <a:latin typeface="Times New Roman" pitchFamily="18" charset="0"/>
                <a:cs typeface="Times New Roman" pitchFamily="18" charset="0"/>
              </a:rPr>
              <a:t>Әдепсіз бала ауыздықсыз атпен тең.</a:t>
            </a:r>
          </a:p>
          <a:p>
            <a:pPr algn="ctr"/>
            <a:r>
              <a:rPr lang="kk-KZ" sz="1600" dirty="0" smtClean="0">
                <a:latin typeface="Times New Roman" pitchFamily="18" charset="0"/>
                <a:cs typeface="Times New Roman" pitchFamily="18" charset="0"/>
              </a:rPr>
              <a:t>Ақылды қария жазып қойған хатпен тең.</a:t>
            </a:r>
            <a:endParaRPr lang="ru-RU" sz="1600" dirty="0">
              <a:latin typeface="Times New Roman" pitchFamily="18" charset="0"/>
              <a:cs typeface="Times New Roman" pitchFamily="18" charset="0"/>
            </a:endParaRPr>
          </a:p>
        </p:txBody>
      </p:sp>
      <p:sp>
        <p:nvSpPr>
          <p:cNvPr id="15" name="Двойная волна 14"/>
          <p:cNvSpPr/>
          <p:nvPr/>
        </p:nvSpPr>
        <p:spPr>
          <a:xfrm>
            <a:off x="3500430" y="4786322"/>
            <a:ext cx="2500330" cy="1785950"/>
          </a:xfrm>
          <a:prstGeom prst="doubleWav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kk-KZ" sz="1600" dirty="0" smtClean="0">
                <a:latin typeface="Times New Roman" pitchFamily="18" charset="0"/>
                <a:cs typeface="Times New Roman" pitchFamily="18" charset="0"/>
              </a:rPr>
              <a:t>Ұят жүрген жерде абырой төгілмейді.</a:t>
            </a:r>
          </a:p>
          <a:p>
            <a:pPr algn="ctr"/>
            <a:r>
              <a:rPr lang="kk-KZ" sz="1600" dirty="0" smtClean="0">
                <a:latin typeface="Times New Roman" pitchFamily="18" charset="0"/>
                <a:cs typeface="Times New Roman" pitchFamily="18" charset="0"/>
              </a:rPr>
              <a:t>Абырой бар жерде ар шапан сөгілмейді.</a:t>
            </a:r>
            <a:endParaRPr lang="ru-RU" sz="1600" dirty="0">
              <a:latin typeface="Times New Roman" pitchFamily="18" charset="0"/>
              <a:cs typeface="Times New Roman" pitchFamily="18" charset="0"/>
            </a:endParaRPr>
          </a:p>
        </p:txBody>
      </p:sp>
      <p:pic>
        <p:nvPicPr>
          <p:cNvPr id="16" name="Picture 6" descr="J0095690"/>
          <p:cNvPicPr>
            <a:picLocks noChangeAspect="1" noChangeArrowheads="1" noCrop="1"/>
          </p:cNvPicPr>
          <p:nvPr/>
        </p:nvPicPr>
        <p:blipFill>
          <a:blip r:embed="rId2"/>
          <a:srcRect/>
          <a:stretch>
            <a:fillRect/>
          </a:stretch>
        </p:blipFill>
        <p:spPr bwMode="auto">
          <a:xfrm rot="5400000">
            <a:off x="6802423" y="4127503"/>
            <a:ext cx="182560" cy="4500594"/>
          </a:xfrm>
          <a:prstGeom prst="rect">
            <a:avLst/>
          </a:prstGeom>
          <a:noFill/>
          <a:ln w="9525">
            <a:noFill/>
            <a:miter lim="800000"/>
            <a:headEnd/>
            <a:tailEnd/>
          </a:ln>
        </p:spPr>
      </p:pic>
      <p:grpSp>
        <p:nvGrpSpPr>
          <p:cNvPr id="2" name="Group 4"/>
          <p:cNvGrpSpPr>
            <a:grpSpLocks/>
          </p:cNvGrpSpPr>
          <p:nvPr/>
        </p:nvGrpSpPr>
        <p:grpSpPr bwMode="auto">
          <a:xfrm>
            <a:off x="0" y="1"/>
            <a:ext cx="9144000" cy="6857999"/>
            <a:chOff x="0" y="-17"/>
            <a:chExt cx="5783" cy="4342"/>
          </a:xfrm>
        </p:grpSpPr>
        <p:grpSp>
          <p:nvGrpSpPr>
            <p:cNvPr id="3" name="Group 5"/>
            <p:cNvGrpSpPr>
              <a:grpSpLocks/>
            </p:cNvGrpSpPr>
            <p:nvPr/>
          </p:nvGrpSpPr>
          <p:grpSpPr bwMode="auto">
            <a:xfrm>
              <a:off x="0" y="-17"/>
              <a:ext cx="5783" cy="4337"/>
              <a:chOff x="0" y="-17"/>
              <a:chExt cx="5783" cy="4337"/>
            </a:xfrm>
          </p:grpSpPr>
          <p:pic>
            <p:nvPicPr>
              <p:cNvPr id="20" name="Picture 6" descr="пгшлпгш"/>
              <p:cNvPicPr>
                <a:picLocks noChangeAspect="1" noChangeArrowheads="1"/>
              </p:cNvPicPr>
              <p:nvPr/>
            </p:nvPicPr>
            <p:blipFill>
              <a:blip r:embed="rId3" cstate="print"/>
              <a:srcRect/>
              <a:stretch>
                <a:fillRect/>
              </a:stretch>
            </p:blipFill>
            <p:spPr bwMode="auto">
              <a:xfrm rot="5400000">
                <a:off x="-2109" y="2138"/>
                <a:ext cx="4291" cy="73"/>
              </a:xfrm>
              <a:prstGeom prst="rect">
                <a:avLst/>
              </a:prstGeom>
              <a:noFill/>
              <a:ln w="9525">
                <a:noFill/>
                <a:miter lim="800000"/>
                <a:headEnd/>
                <a:tailEnd/>
              </a:ln>
            </p:spPr>
          </p:pic>
          <p:pic>
            <p:nvPicPr>
              <p:cNvPr id="21" name="Picture 7" descr="пгшлпгш"/>
              <p:cNvPicPr>
                <a:picLocks noChangeAspect="1" noChangeArrowheads="1"/>
              </p:cNvPicPr>
              <p:nvPr/>
            </p:nvPicPr>
            <p:blipFill>
              <a:blip r:embed="rId3" cstate="print"/>
              <a:srcRect/>
              <a:stretch>
                <a:fillRect/>
              </a:stretch>
            </p:blipFill>
            <p:spPr bwMode="auto">
              <a:xfrm>
                <a:off x="22" y="-17"/>
                <a:ext cx="5760" cy="102"/>
              </a:xfrm>
              <a:prstGeom prst="rect">
                <a:avLst/>
              </a:prstGeom>
              <a:noFill/>
              <a:ln w="9525">
                <a:noFill/>
                <a:miter lim="800000"/>
                <a:headEnd/>
                <a:tailEnd/>
              </a:ln>
            </p:spPr>
          </p:pic>
          <p:pic>
            <p:nvPicPr>
              <p:cNvPr id="22" name="Picture 8" descr="пгшлпгш"/>
              <p:cNvPicPr>
                <a:picLocks noChangeAspect="1" noChangeArrowheads="1"/>
              </p:cNvPicPr>
              <p:nvPr/>
            </p:nvPicPr>
            <p:blipFill>
              <a:blip r:embed="rId3" cstate="print"/>
              <a:srcRect/>
              <a:stretch>
                <a:fillRect/>
              </a:stretch>
            </p:blipFill>
            <p:spPr bwMode="auto">
              <a:xfrm rot="5400000">
                <a:off x="3601" y="2138"/>
                <a:ext cx="4291" cy="73"/>
              </a:xfrm>
              <a:prstGeom prst="rect">
                <a:avLst/>
              </a:prstGeom>
              <a:noFill/>
              <a:ln w="9525">
                <a:noFill/>
                <a:miter lim="800000"/>
                <a:headEnd/>
                <a:tailEnd/>
              </a:ln>
            </p:spPr>
          </p:pic>
        </p:grpSp>
        <p:pic>
          <p:nvPicPr>
            <p:cNvPr id="19" name="Picture 9" descr="пгшлпгш"/>
            <p:cNvPicPr>
              <a:picLocks noChangeAspect="1" noChangeArrowheads="1"/>
            </p:cNvPicPr>
            <p:nvPr/>
          </p:nvPicPr>
          <p:blipFill>
            <a:blip r:embed="rId3" cstate="print"/>
            <a:srcRect/>
            <a:stretch>
              <a:fillRect/>
            </a:stretch>
          </p:blipFill>
          <p:spPr bwMode="auto">
            <a:xfrm>
              <a:off x="0" y="4225"/>
              <a:ext cx="5760" cy="100"/>
            </a:xfrm>
            <a:prstGeom prst="rect">
              <a:avLst/>
            </a:prstGeom>
            <a:noFill/>
            <a:ln w="9525">
              <a:noFill/>
              <a:miter lim="800000"/>
              <a:headEnd/>
              <a:tailEnd/>
            </a:ln>
          </p:spPr>
        </p:pic>
      </p:grpSp>
      <p:pic>
        <p:nvPicPr>
          <p:cNvPr id="5" name="Picture 6" descr="J0095690"/>
          <p:cNvPicPr>
            <a:picLocks noChangeAspect="1" noChangeArrowheads="1" noCrop="1"/>
          </p:cNvPicPr>
          <p:nvPr/>
        </p:nvPicPr>
        <p:blipFill>
          <a:blip r:embed="rId2"/>
          <a:srcRect/>
          <a:stretch>
            <a:fillRect/>
          </a:stretch>
        </p:blipFill>
        <p:spPr bwMode="auto">
          <a:xfrm rot="5400000">
            <a:off x="2373299" y="4127503"/>
            <a:ext cx="182560" cy="4500594"/>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amond(in)">
                                      <p:cBhvr>
                                        <p:cTn id="15" dur="2000"/>
                                        <p:tgtEl>
                                          <p:spTgt spid="11"/>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amond(in)">
                                      <p:cBhvr>
                                        <p:cTn id="18" dur="2000"/>
                                        <p:tgtEl>
                                          <p:spTgt spid="12"/>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amond(in)">
                                      <p:cBhvr>
                                        <p:cTn id="21" dur="2000"/>
                                        <p:tgtEl>
                                          <p:spTgt spid="10"/>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diamond(in)">
                                      <p:cBhvr>
                                        <p:cTn id="24" dur="2000"/>
                                        <p:tgtEl>
                                          <p:spTgt spid="15"/>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amond(in)">
                                      <p:cBhvr>
                                        <p:cTn id="27" dur="2000"/>
                                        <p:tgtEl>
                                          <p:spTgt spid="14"/>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amond(in)">
                                      <p:cBhvr>
                                        <p:cTn id="3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animBg="1"/>
      <p:bldP spid="11" grpId="0" animBg="1"/>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26" name="Object 10"/>
          <p:cNvGraphicFramePr>
            <a:graphicFrameLocks noChangeAspect="1"/>
          </p:cNvGraphicFramePr>
          <p:nvPr/>
        </p:nvGraphicFramePr>
        <p:xfrm>
          <a:off x="0" y="5643578"/>
          <a:ext cx="9144000" cy="881058"/>
        </p:xfrm>
        <a:graphic>
          <a:graphicData uri="http://schemas.openxmlformats.org/presentationml/2006/ole">
            <p:oleObj spid="_x0000_s1028" name="Рисунок" r:id="rId3" imgW="7559040" imgH="1901952" progId="Word.Picture.8">
              <p:embed/>
            </p:oleObj>
          </a:graphicData>
        </a:graphic>
      </p:graphicFrame>
      <p:sp>
        <p:nvSpPr>
          <p:cNvPr id="4" name="TextBox 3"/>
          <p:cNvSpPr txBox="1"/>
          <p:nvPr/>
        </p:nvSpPr>
        <p:spPr>
          <a:xfrm>
            <a:off x="214282" y="214290"/>
            <a:ext cx="8215370" cy="928694"/>
          </a:xfrm>
          <a:prstGeom prst="rect">
            <a:avLst/>
          </a:prstGeom>
          <a:noFill/>
        </p:spPr>
        <p:txBody>
          <a:bodyPr wrap="square" rtlCol="0">
            <a:prstTxWarp prst="textDoubleWave1">
              <a:avLst>
                <a:gd name="adj1" fmla="val 6250"/>
                <a:gd name="adj2" fmla="val 374"/>
              </a:avLst>
            </a:prstTxWarp>
            <a:spAutoFit/>
          </a:bodyPr>
          <a:lstStyle/>
          <a:p>
            <a:pPr algn="ctr"/>
            <a:r>
              <a:rPr lang="kk-KZ" sz="3200" dirty="0" smtClean="0">
                <a:ln w="18415" cmpd="sng">
                  <a:solidFill>
                    <a:srgbClr val="FFFFFF"/>
                  </a:solidFill>
                  <a:prstDash val="solid"/>
                </a:ln>
                <a:solidFill>
                  <a:srgbClr val="7030A0"/>
                </a:solidFill>
                <a:effectLst>
                  <a:outerShdw blurRad="63500" dir="3600000" algn="tl" rotWithShape="0">
                    <a:srgbClr val="000000">
                      <a:alpha val="70000"/>
                    </a:srgbClr>
                  </a:outerShdw>
                </a:effectLst>
              </a:rPr>
              <a:t>Мақал сөздер</a:t>
            </a:r>
            <a:r>
              <a:rPr lang="kk-KZ"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Блок-схема: дисплей 5"/>
          <p:cNvSpPr/>
          <p:nvPr/>
        </p:nvSpPr>
        <p:spPr>
          <a:xfrm>
            <a:off x="3286116" y="3357562"/>
            <a:ext cx="2428892" cy="1785950"/>
          </a:xfrm>
          <a:prstGeom prst="flowChartDisplay">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kk-KZ" sz="1400" b="1" dirty="0" smtClean="0">
                <a:latin typeface="Times New Roman" pitchFamily="18" charset="0"/>
                <a:cs typeface="Times New Roman" pitchFamily="18" charset="0"/>
              </a:rPr>
              <a:t>Ақыл-байлық-азбас байлық</a:t>
            </a:r>
          </a:p>
          <a:p>
            <a:pPr algn="ctr"/>
            <a:r>
              <a:rPr lang="kk-KZ" sz="1400" b="1" dirty="0" smtClean="0">
                <a:latin typeface="Times New Roman" pitchFamily="18" charset="0"/>
                <a:cs typeface="Times New Roman" pitchFamily="18" charset="0"/>
              </a:rPr>
              <a:t>Ақылың болса арыңды сақта</a:t>
            </a:r>
          </a:p>
          <a:p>
            <a:pPr algn="ctr"/>
            <a:r>
              <a:rPr lang="kk-KZ" sz="1400" b="1" dirty="0" smtClean="0">
                <a:latin typeface="Times New Roman" pitchFamily="18" charset="0"/>
                <a:cs typeface="Times New Roman" pitchFamily="18" charset="0"/>
              </a:rPr>
              <a:t>Ар ұят керек әр уақытта.</a:t>
            </a:r>
            <a:endParaRPr lang="ru-RU" sz="1400" b="1" dirty="0">
              <a:latin typeface="Times New Roman" pitchFamily="18" charset="0"/>
              <a:cs typeface="Times New Roman" pitchFamily="18" charset="0"/>
            </a:endParaRPr>
          </a:p>
        </p:txBody>
      </p:sp>
      <p:sp>
        <p:nvSpPr>
          <p:cNvPr id="7" name="Блок-схема: дисплей 6"/>
          <p:cNvSpPr/>
          <p:nvPr/>
        </p:nvSpPr>
        <p:spPr>
          <a:xfrm>
            <a:off x="428596" y="3286124"/>
            <a:ext cx="2714644" cy="1857388"/>
          </a:xfrm>
          <a:prstGeom prst="flowChartDisplay">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kk-KZ" sz="1400" b="1" dirty="0" smtClean="0">
                <a:latin typeface="Times New Roman" pitchFamily="18" charset="0"/>
                <a:cs typeface="Times New Roman" pitchFamily="18" charset="0"/>
              </a:rPr>
              <a:t>Ақыл тозбайтын тон. Білім таусылмайтын кен.</a:t>
            </a:r>
            <a:endParaRPr lang="ru-RU" sz="1400" b="1" dirty="0">
              <a:latin typeface="Times New Roman" pitchFamily="18" charset="0"/>
              <a:cs typeface="Times New Roman" pitchFamily="18" charset="0"/>
            </a:endParaRPr>
          </a:p>
        </p:txBody>
      </p:sp>
      <p:sp>
        <p:nvSpPr>
          <p:cNvPr id="8" name="Блок-схема: дисплей 7"/>
          <p:cNvSpPr/>
          <p:nvPr/>
        </p:nvSpPr>
        <p:spPr>
          <a:xfrm>
            <a:off x="6072198" y="1285860"/>
            <a:ext cx="2714644" cy="1785950"/>
          </a:xfrm>
          <a:prstGeom prst="flowChartDisplay">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kk-KZ" sz="1200" b="1" dirty="0" smtClean="0">
                <a:latin typeface="Times New Roman" pitchFamily="18" charset="0"/>
                <a:cs typeface="Times New Roman" pitchFamily="18" charset="0"/>
              </a:rPr>
              <a:t>Адамгершіліксіз адам айқайлай келеді.</a:t>
            </a:r>
          </a:p>
          <a:p>
            <a:pPr algn="ctr"/>
            <a:r>
              <a:rPr lang="kk-KZ" sz="1200" b="1" dirty="0" smtClean="0">
                <a:latin typeface="Times New Roman" pitchFamily="18" charset="0"/>
                <a:cs typeface="Times New Roman" pitchFamily="18" charset="0"/>
              </a:rPr>
              <a:t>Жан жағын жайпай келеді.</a:t>
            </a:r>
          </a:p>
          <a:p>
            <a:pPr algn="ctr"/>
            <a:r>
              <a:rPr lang="kk-KZ" sz="1200" b="1" dirty="0" smtClean="0">
                <a:latin typeface="Times New Roman" pitchFamily="18" charset="0"/>
                <a:cs typeface="Times New Roman" pitchFamily="18" charset="0"/>
              </a:rPr>
              <a:t>Адамгершілікті адам жай-жай келеді,</a:t>
            </a:r>
          </a:p>
          <a:p>
            <a:pPr algn="ctr"/>
            <a:r>
              <a:rPr lang="kk-KZ" sz="1200" b="1" dirty="0" smtClean="0">
                <a:latin typeface="Times New Roman" pitchFamily="18" charset="0"/>
                <a:cs typeface="Times New Roman" pitchFamily="18" charset="0"/>
              </a:rPr>
              <a:t>Жан-жағын байқай келеді.</a:t>
            </a:r>
            <a:endParaRPr lang="ru-RU" sz="1200" b="1" dirty="0">
              <a:latin typeface="Times New Roman" pitchFamily="18" charset="0"/>
              <a:cs typeface="Times New Roman" pitchFamily="18" charset="0"/>
            </a:endParaRPr>
          </a:p>
        </p:txBody>
      </p:sp>
      <p:sp>
        <p:nvSpPr>
          <p:cNvPr id="9" name="Блок-схема: дисплей 8"/>
          <p:cNvSpPr/>
          <p:nvPr/>
        </p:nvSpPr>
        <p:spPr>
          <a:xfrm>
            <a:off x="3357554" y="1285860"/>
            <a:ext cx="2286016" cy="1643074"/>
          </a:xfrm>
          <a:prstGeom prst="flowChartDisplay">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kk-KZ" sz="1400" b="1" dirty="0" smtClean="0">
                <a:latin typeface="Times New Roman" pitchFamily="18" charset="0"/>
                <a:cs typeface="Times New Roman" pitchFamily="18" charset="0"/>
              </a:rPr>
              <a:t>Баймын деп мақтанба, жарлық бар.</a:t>
            </a:r>
          </a:p>
          <a:p>
            <a:pPr algn="ctr"/>
            <a:r>
              <a:rPr lang="kk-KZ" sz="1400" b="1" dirty="0" smtClean="0">
                <a:latin typeface="Times New Roman" pitchFamily="18" charset="0"/>
                <a:cs typeface="Times New Roman" pitchFamily="18" charset="0"/>
              </a:rPr>
              <a:t>Көппін деп сұқтанба, жалғыздық бар.</a:t>
            </a:r>
            <a:endParaRPr lang="ru-RU" sz="1400" b="1" dirty="0">
              <a:latin typeface="Times New Roman" pitchFamily="18" charset="0"/>
              <a:cs typeface="Times New Roman" pitchFamily="18" charset="0"/>
            </a:endParaRPr>
          </a:p>
        </p:txBody>
      </p:sp>
      <p:sp>
        <p:nvSpPr>
          <p:cNvPr id="10" name="Блок-схема: дисплей 9"/>
          <p:cNvSpPr/>
          <p:nvPr/>
        </p:nvSpPr>
        <p:spPr>
          <a:xfrm>
            <a:off x="714348" y="1285860"/>
            <a:ext cx="2286016" cy="1785950"/>
          </a:xfrm>
          <a:prstGeom prst="flowChartDisplay">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kk-KZ" sz="1400" b="1" dirty="0" smtClean="0">
                <a:latin typeface="Times New Roman" pitchFamily="18" charset="0"/>
                <a:cs typeface="Times New Roman" pitchFamily="18" charset="0"/>
              </a:rPr>
              <a:t>Ата-ананың ақылы сарқылмайтын көлмен тең.</a:t>
            </a:r>
            <a:endParaRPr lang="ru-RU" sz="1400" b="1" dirty="0">
              <a:latin typeface="Times New Roman" pitchFamily="18" charset="0"/>
              <a:cs typeface="Times New Roman" pitchFamily="18" charset="0"/>
            </a:endParaRPr>
          </a:p>
        </p:txBody>
      </p:sp>
      <p:sp>
        <p:nvSpPr>
          <p:cNvPr id="12" name="Блок-схема: дисплей 11"/>
          <p:cNvSpPr/>
          <p:nvPr/>
        </p:nvSpPr>
        <p:spPr>
          <a:xfrm>
            <a:off x="6215074" y="3357562"/>
            <a:ext cx="2571768" cy="2000264"/>
          </a:xfrm>
          <a:prstGeom prst="flowChartDisplay">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kk-KZ" sz="1200" b="1" dirty="0" smtClean="0">
                <a:latin typeface="Times New Roman" pitchFamily="18" charset="0"/>
                <a:cs typeface="Times New Roman" pitchFamily="18" charset="0"/>
              </a:rPr>
              <a:t>Әдеп сақта әманда, әрбір адал адамға.</a:t>
            </a:r>
          </a:p>
          <a:p>
            <a:pPr algn="ctr"/>
            <a:r>
              <a:rPr lang="kk-KZ" sz="1200" b="1" dirty="0" smtClean="0">
                <a:latin typeface="Times New Roman" pitchFamily="18" charset="0"/>
                <a:cs typeface="Times New Roman" pitchFamily="18" charset="0"/>
              </a:rPr>
              <a:t>Жасасаң бір жақсылық </a:t>
            </a:r>
          </a:p>
          <a:p>
            <a:pPr algn="ctr"/>
            <a:r>
              <a:rPr lang="kk-KZ" sz="1200" b="1" dirty="0" smtClean="0">
                <a:latin typeface="Times New Roman" pitchFamily="18" charset="0"/>
                <a:cs typeface="Times New Roman" pitchFamily="18" charset="0"/>
              </a:rPr>
              <a:t>қайтарады сағанда.</a:t>
            </a:r>
          </a:p>
          <a:p>
            <a:pPr algn="ctr"/>
            <a:r>
              <a:rPr lang="kk-KZ" sz="1200" b="1" dirty="0" smtClean="0">
                <a:latin typeface="Times New Roman" pitchFamily="18" charset="0"/>
                <a:cs typeface="Times New Roman" pitchFamily="18" charset="0"/>
              </a:rPr>
              <a:t>Ынтымаққа қосылда, ықылас қой досыңа.</a:t>
            </a:r>
          </a:p>
          <a:p>
            <a:pPr algn="ctr"/>
            <a:r>
              <a:rPr lang="kk-KZ" sz="1200" b="1" dirty="0" smtClean="0">
                <a:latin typeface="Times New Roman" pitchFamily="18" charset="0"/>
                <a:cs typeface="Times New Roman" pitchFamily="18" charset="0"/>
              </a:rPr>
              <a:t>Ар  мақсатың нақ болсын</a:t>
            </a:r>
          </a:p>
          <a:p>
            <a:pPr algn="ctr"/>
            <a:r>
              <a:rPr lang="kk-KZ" sz="1200" b="1" dirty="0" smtClean="0">
                <a:latin typeface="Times New Roman" pitchFamily="18" charset="0"/>
                <a:cs typeface="Times New Roman" pitchFamily="18" charset="0"/>
              </a:rPr>
              <a:t>Ақылыңнан тосылма.</a:t>
            </a:r>
            <a:endParaRPr lang="ru-RU" sz="1200" b="1" dirty="0">
              <a:latin typeface="Times New Roman" pitchFamily="18" charset="0"/>
              <a:cs typeface="Times New Roman" pitchFamily="18" charset="0"/>
            </a:endParaRPr>
          </a:p>
        </p:txBody>
      </p:sp>
      <p:grpSp>
        <p:nvGrpSpPr>
          <p:cNvPr id="2" name="Group 4"/>
          <p:cNvGrpSpPr>
            <a:grpSpLocks/>
          </p:cNvGrpSpPr>
          <p:nvPr/>
        </p:nvGrpSpPr>
        <p:grpSpPr bwMode="auto">
          <a:xfrm>
            <a:off x="0" y="1"/>
            <a:ext cx="9144000" cy="6857999"/>
            <a:chOff x="0" y="-17"/>
            <a:chExt cx="5783" cy="4342"/>
          </a:xfrm>
        </p:grpSpPr>
        <p:grpSp>
          <p:nvGrpSpPr>
            <p:cNvPr id="3" name="Group 5"/>
            <p:cNvGrpSpPr>
              <a:grpSpLocks/>
            </p:cNvGrpSpPr>
            <p:nvPr/>
          </p:nvGrpSpPr>
          <p:grpSpPr bwMode="auto">
            <a:xfrm>
              <a:off x="0" y="-17"/>
              <a:ext cx="5783" cy="4337"/>
              <a:chOff x="0" y="-17"/>
              <a:chExt cx="5783" cy="4337"/>
            </a:xfrm>
          </p:grpSpPr>
          <p:pic>
            <p:nvPicPr>
              <p:cNvPr id="15" name="Picture 6" descr="пгшлпгш"/>
              <p:cNvPicPr>
                <a:picLocks noChangeAspect="1" noChangeArrowheads="1"/>
              </p:cNvPicPr>
              <p:nvPr/>
            </p:nvPicPr>
            <p:blipFill>
              <a:blip r:embed="rId4" cstate="print"/>
              <a:srcRect/>
              <a:stretch>
                <a:fillRect/>
              </a:stretch>
            </p:blipFill>
            <p:spPr bwMode="auto">
              <a:xfrm rot="5400000">
                <a:off x="-2109" y="2138"/>
                <a:ext cx="4291" cy="73"/>
              </a:xfrm>
              <a:prstGeom prst="rect">
                <a:avLst/>
              </a:prstGeom>
              <a:noFill/>
              <a:ln w="9525">
                <a:noFill/>
                <a:miter lim="800000"/>
                <a:headEnd/>
                <a:tailEnd/>
              </a:ln>
            </p:spPr>
          </p:pic>
          <p:pic>
            <p:nvPicPr>
              <p:cNvPr id="16" name="Picture 7" descr="пгшлпгш"/>
              <p:cNvPicPr>
                <a:picLocks noChangeAspect="1" noChangeArrowheads="1"/>
              </p:cNvPicPr>
              <p:nvPr/>
            </p:nvPicPr>
            <p:blipFill>
              <a:blip r:embed="rId4" cstate="print"/>
              <a:srcRect/>
              <a:stretch>
                <a:fillRect/>
              </a:stretch>
            </p:blipFill>
            <p:spPr bwMode="auto">
              <a:xfrm>
                <a:off x="22" y="-17"/>
                <a:ext cx="5760" cy="102"/>
              </a:xfrm>
              <a:prstGeom prst="rect">
                <a:avLst/>
              </a:prstGeom>
              <a:noFill/>
              <a:ln w="9525">
                <a:noFill/>
                <a:miter lim="800000"/>
                <a:headEnd/>
                <a:tailEnd/>
              </a:ln>
            </p:spPr>
          </p:pic>
          <p:pic>
            <p:nvPicPr>
              <p:cNvPr id="17" name="Picture 8" descr="пгшлпгш"/>
              <p:cNvPicPr>
                <a:picLocks noChangeAspect="1" noChangeArrowheads="1"/>
              </p:cNvPicPr>
              <p:nvPr/>
            </p:nvPicPr>
            <p:blipFill>
              <a:blip r:embed="rId4" cstate="print"/>
              <a:srcRect/>
              <a:stretch>
                <a:fillRect/>
              </a:stretch>
            </p:blipFill>
            <p:spPr bwMode="auto">
              <a:xfrm rot="5400000">
                <a:off x="3601" y="2138"/>
                <a:ext cx="4291" cy="73"/>
              </a:xfrm>
              <a:prstGeom prst="rect">
                <a:avLst/>
              </a:prstGeom>
              <a:noFill/>
              <a:ln w="9525">
                <a:noFill/>
                <a:miter lim="800000"/>
                <a:headEnd/>
                <a:tailEnd/>
              </a:ln>
            </p:spPr>
          </p:pic>
        </p:grpSp>
        <p:pic>
          <p:nvPicPr>
            <p:cNvPr id="14" name="Picture 9" descr="пгшлпгш"/>
            <p:cNvPicPr>
              <a:picLocks noChangeAspect="1" noChangeArrowheads="1"/>
            </p:cNvPicPr>
            <p:nvPr/>
          </p:nvPicPr>
          <p:blipFill>
            <a:blip r:embed="rId4" cstate="print"/>
            <a:srcRect/>
            <a:stretch>
              <a:fillRect/>
            </a:stretch>
          </p:blipFill>
          <p:spPr bwMode="auto">
            <a:xfrm>
              <a:off x="0" y="4225"/>
              <a:ext cx="5760" cy="100"/>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par>
                                <p:cTn id="10" presetID="9" presetClass="entr" presetSubtype="0" fill="hold" nodeType="withEffect">
                                  <p:stCondLst>
                                    <p:cond delay="0"/>
                                  </p:stCondLst>
                                  <p:childTnLst>
                                    <p:set>
                                      <p:cBhvr>
                                        <p:cTn id="11" dur="1" fill="hold">
                                          <p:stCondLst>
                                            <p:cond delay="0"/>
                                          </p:stCondLst>
                                        </p:cTn>
                                        <p:tgtEl>
                                          <p:spTgt spid="60426"/>
                                        </p:tgtEl>
                                        <p:attrNameLst>
                                          <p:attrName>style.visibility</p:attrName>
                                        </p:attrNameLst>
                                      </p:cBhvr>
                                      <p:to>
                                        <p:strVal val="visible"/>
                                      </p:to>
                                    </p:set>
                                    <p:animEffect transition="in" filter="dissolve">
                                      <p:cBhvr>
                                        <p:cTn id="12" dur="2000"/>
                                        <p:tgtEl>
                                          <p:spTgt spid="6042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1"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amond(in)">
                                      <p:cBhvr>
                                        <p:cTn id="24" dur="2000"/>
                                        <p:tgtEl>
                                          <p:spTgt spid="10"/>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amond(in)">
                                      <p:cBhvr>
                                        <p:cTn id="27" dur="2000"/>
                                        <p:tgtEl>
                                          <p:spTgt spid="9"/>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diamond(in)">
                                      <p:cBhvr>
                                        <p:cTn id="30" dur="2000"/>
                                        <p:tgtEl>
                                          <p:spTgt spid="8"/>
                                        </p:tgtEl>
                                      </p:cBhvr>
                                    </p:animEffect>
                                  </p:childTnLst>
                                </p:cTn>
                              </p:par>
                              <p:par>
                                <p:cTn id="31" presetID="8" presetClass="entr" presetSubtype="16"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diamond(in)">
                                      <p:cBhvr>
                                        <p:cTn id="33" dur="2000"/>
                                        <p:tgtEl>
                                          <p:spTgt spid="7"/>
                                        </p:tgtEl>
                                      </p:cBhvr>
                                    </p:animEffect>
                                  </p:childTnLst>
                                </p:cTn>
                              </p:par>
                              <p:par>
                                <p:cTn id="34" presetID="8" presetClass="entr" presetSubtype="16"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diamond(in)">
                                      <p:cBhvr>
                                        <p:cTn id="36" dur="2000"/>
                                        <p:tgtEl>
                                          <p:spTgt spid="6"/>
                                        </p:tgtEl>
                                      </p:cBhvr>
                                    </p:animEffect>
                                  </p:childTnLst>
                                </p:cTn>
                              </p:par>
                              <p:par>
                                <p:cTn id="37" presetID="8" presetClass="entr" presetSubtype="16"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diamond(in)">
                                      <p:cBhvr>
                                        <p:cTn id="3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animBg="1"/>
      <p:bldP spid="7" grpId="0" animBg="1"/>
      <p:bldP spid="8" grpId="0" animBg="1"/>
      <p:bldP spid="9" grpId="0" animBg="1"/>
      <p:bldP spid="10"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28794" y="285728"/>
            <a:ext cx="4714908" cy="869398"/>
          </a:xfrm>
          <a:prstGeom prst="rect">
            <a:avLst/>
          </a:prstGeom>
          <a:noFill/>
        </p:spPr>
        <p:txBody>
          <a:bodyPr wrap="square" rtlCol="0">
            <a:prstTxWarp prst="textDoubleWave1">
              <a:avLst/>
            </a:prstTxWarp>
            <a:spAutoFit/>
          </a:bodyPr>
          <a:lstStyle/>
          <a:p>
            <a:pPr algn="ctr"/>
            <a:r>
              <a:rPr lang="kk-KZ" dirty="0" smtClean="0">
                <a:ln w="18415" cmpd="sng">
                  <a:solidFill>
                    <a:srgbClr val="FFFFFF"/>
                  </a:solidFill>
                  <a:prstDash val="solid"/>
                </a:ln>
                <a:solidFill>
                  <a:schemeClr val="accent2"/>
                </a:solidFill>
                <a:effectLst>
                  <a:outerShdw blurRad="63500" dir="3600000" algn="tl" rotWithShape="0">
                    <a:srgbClr val="000000">
                      <a:alpha val="70000"/>
                    </a:srgbClr>
                  </a:outerShdw>
                </a:effectLst>
                <a:latin typeface="Times New Roman" pitchFamily="18" charset="0"/>
                <a:cs typeface="Times New Roman" pitchFamily="18" charset="0"/>
              </a:rPr>
              <a:t>Құпия хаттар</a:t>
            </a:r>
            <a:r>
              <a:rPr lang="kk-KZ"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500036" y="1397000"/>
          <a:ext cx="8143930" cy="2839720"/>
        </p:xfrm>
        <a:graphic>
          <a:graphicData uri="http://schemas.openxmlformats.org/drawingml/2006/table">
            <a:tbl>
              <a:tblPr firstRow="1" bandRow="1">
                <a:tableStyleId>{5C22544A-7EE6-4342-B048-85BDC9FD1C3A}</a:tableStyleId>
              </a:tblPr>
              <a:tblGrid>
                <a:gridCol w="1628786"/>
                <a:gridCol w="1628786"/>
                <a:gridCol w="1628786"/>
                <a:gridCol w="1685936"/>
                <a:gridCol w="1571636"/>
              </a:tblGrid>
              <a:tr h="370840">
                <a:tc>
                  <a:txBody>
                    <a:bodyPr/>
                    <a:lstStyle/>
                    <a:p>
                      <a:pPr algn="ctr"/>
                      <a:r>
                        <a:rPr lang="kk-KZ" dirty="0" smtClean="0"/>
                        <a:t>І хат</a:t>
                      </a:r>
                      <a:endParaRPr lang="ru-RU" dirty="0"/>
                    </a:p>
                  </a:txBody>
                  <a:tcPr/>
                </a:tc>
                <a:tc>
                  <a:txBody>
                    <a:bodyPr/>
                    <a:lstStyle/>
                    <a:p>
                      <a:pPr algn="ctr"/>
                      <a:r>
                        <a:rPr lang="kk-KZ" dirty="0" smtClean="0"/>
                        <a:t>ІІ хат</a:t>
                      </a:r>
                      <a:endParaRPr lang="ru-RU" dirty="0"/>
                    </a:p>
                  </a:txBody>
                  <a:tcPr/>
                </a:tc>
                <a:tc>
                  <a:txBody>
                    <a:bodyPr/>
                    <a:lstStyle/>
                    <a:p>
                      <a:pPr algn="ctr"/>
                      <a:r>
                        <a:rPr lang="kk-KZ" dirty="0" smtClean="0"/>
                        <a:t>ІІІ хат</a:t>
                      </a:r>
                      <a:endParaRPr lang="ru-RU" dirty="0"/>
                    </a:p>
                  </a:txBody>
                  <a:tcPr/>
                </a:tc>
                <a:tc>
                  <a:txBody>
                    <a:bodyPr/>
                    <a:lstStyle/>
                    <a:p>
                      <a:pPr algn="ctr"/>
                      <a:r>
                        <a:rPr lang="kk-KZ" dirty="0" smtClean="0"/>
                        <a:t>ІҮ хат</a:t>
                      </a:r>
                      <a:endParaRPr lang="ru-RU" dirty="0"/>
                    </a:p>
                  </a:txBody>
                  <a:tcPr/>
                </a:tc>
                <a:tc>
                  <a:txBody>
                    <a:bodyPr/>
                    <a:lstStyle/>
                    <a:p>
                      <a:pPr algn="ctr"/>
                      <a:r>
                        <a:rPr lang="kk-KZ" dirty="0" smtClean="0"/>
                        <a:t>Ү хат</a:t>
                      </a:r>
                      <a:endParaRPr lang="ru-RU" dirty="0"/>
                    </a:p>
                  </a:txBody>
                  <a:tcPr/>
                </a:tc>
              </a:tr>
              <a:tr h="370840">
                <a:tc>
                  <a:txBody>
                    <a:bodyPr/>
                    <a:lstStyle/>
                    <a:p>
                      <a:pPr algn="ctr"/>
                      <a:r>
                        <a:rPr lang="kk-KZ" sz="1200" dirty="0" smtClean="0">
                          <a:latin typeface="Times New Roman" pitchFamily="18" charset="0"/>
                          <a:cs typeface="Times New Roman" pitchFamily="18" charset="0"/>
                        </a:rPr>
                        <a:t>Құрметті достар! Менің көршімнің бір баласы бар, өзі өтірікші. Көзбе-көз өтірік айта қояды. Маған күнде келіп ойнағысы келеді. Мен онымен дос болып бірге ойнайын ба?</a:t>
                      </a:r>
                      <a:endParaRPr lang="ru-RU" sz="1200" dirty="0">
                        <a:latin typeface="Times New Roman" pitchFamily="18" charset="0"/>
                        <a:cs typeface="Times New Roman" pitchFamily="18" charset="0"/>
                      </a:endParaRPr>
                    </a:p>
                  </a:txBody>
                  <a:tcPr/>
                </a:tc>
                <a:tc>
                  <a:txBody>
                    <a:bodyPr/>
                    <a:lstStyle/>
                    <a:p>
                      <a:pPr algn="ctr"/>
                      <a:r>
                        <a:rPr lang="kk-KZ" sz="1200" dirty="0" smtClean="0">
                          <a:latin typeface="Times New Roman" pitchFamily="18" charset="0"/>
                          <a:cs typeface="Times New Roman" pitchFamily="18" charset="0"/>
                        </a:rPr>
                        <a:t>Құрметті достар! Менің</a:t>
                      </a:r>
                      <a:r>
                        <a:rPr lang="kk-KZ" sz="1200" baseline="0" dirty="0" smtClean="0">
                          <a:latin typeface="Times New Roman" pitchFamily="18" charset="0"/>
                          <a:cs typeface="Times New Roman" pitchFamily="18" charset="0"/>
                        </a:rPr>
                        <a:t> досым бар. Өзі мақтаншақ. Ойнап жүргенде үй ішін айтып, нәрселерін, қылығын айтып, бөсіп мақтанады. Мен онысын ұнатпаймын. Бірақ ойынды жақсы ойнайды. Мен осы баламен дос болайын ба? Айтыңдаршы.</a:t>
                      </a:r>
                      <a:endParaRPr lang="ru-RU" dirty="0">
                        <a:latin typeface="Times New Roman" pitchFamily="18" charset="0"/>
                        <a:cs typeface="Times New Roman" pitchFamily="18" charset="0"/>
                      </a:endParaRPr>
                    </a:p>
                  </a:txBody>
                  <a:tcPr/>
                </a:tc>
                <a:tc>
                  <a:txBody>
                    <a:bodyPr/>
                    <a:lstStyle/>
                    <a:p>
                      <a:r>
                        <a:rPr lang="kk-KZ" sz="1200" dirty="0" smtClean="0">
                          <a:latin typeface="Times New Roman" pitchFamily="18" charset="0"/>
                          <a:cs typeface="Times New Roman" pitchFamily="18" charset="0"/>
                        </a:rPr>
                        <a:t>Сынып ішіндегі бір баламен сенің досың ойнағысы , қарам-қатынас</a:t>
                      </a:r>
                      <a:r>
                        <a:rPr lang="kk-KZ" sz="1200" baseline="0" dirty="0" smtClean="0">
                          <a:latin typeface="Times New Roman" pitchFamily="18" charset="0"/>
                          <a:cs typeface="Times New Roman" pitchFamily="18" charset="0"/>
                        </a:rPr>
                        <a:t> жасағысы келмейді. </a:t>
                      </a:r>
                    </a:p>
                    <a:p>
                      <a:r>
                        <a:rPr lang="kk-KZ" sz="1200" baseline="0" dirty="0" smtClean="0">
                          <a:latin typeface="Times New Roman" pitchFamily="18" charset="0"/>
                          <a:cs typeface="Times New Roman" pitchFamily="18" charset="0"/>
                        </a:rPr>
                        <a:t>Тіпті </a:t>
                      </a:r>
                    </a:p>
                    <a:p>
                      <a:r>
                        <a:rPr lang="kk-KZ" sz="1200" baseline="0" dirty="0" smtClean="0">
                          <a:latin typeface="Times New Roman" pitchFamily="18" charset="0"/>
                          <a:cs typeface="Times New Roman" pitchFamily="18" charset="0"/>
                        </a:rPr>
                        <a:t>“оны мазақтаңдар” </a:t>
                      </a:r>
                    </a:p>
                    <a:p>
                      <a:r>
                        <a:rPr lang="kk-KZ" sz="1200" baseline="0" dirty="0" smtClean="0">
                          <a:latin typeface="Times New Roman" pitchFamily="18" charset="0"/>
                          <a:cs typeface="Times New Roman" pitchFamily="18" charset="0"/>
                        </a:rPr>
                        <a:t>деп үгіттейді. Ал сен не істер едің?</a:t>
                      </a:r>
                      <a:endParaRPr lang="ru-RU" sz="1200" dirty="0">
                        <a:latin typeface="Times New Roman" pitchFamily="18" charset="0"/>
                        <a:cs typeface="Times New Roman" pitchFamily="18" charset="0"/>
                      </a:endParaRPr>
                    </a:p>
                  </a:txBody>
                  <a:tcPr/>
                </a:tc>
                <a:tc>
                  <a:txBody>
                    <a:bodyPr/>
                    <a:lstStyle/>
                    <a:p>
                      <a:pPr algn="ctr"/>
                      <a:r>
                        <a:rPr lang="kk-KZ" sz="1200" dirty="0" smtClean="0">
                          <a:latin typeface="Times New Roman" pitchFamily="18" charset="0"/>
                          <a:cs typeface="Times New Roman" pitchFamily="18" charset="0"/>
                        </a:rPr>
                        <a:t>Сенің үлкен әпкең шешесіне құрбысының үйіне “сабаққа даярланамын” деп кетіп, ал шындығында олар би кешіне кетті. Егер шешең сенен осы жайды сұраса, сен не істер едің?</a:t>
                      </a:r>
                      <a:endParaRPr lang="ru-RU" sz="1200" dirty="0">
                        <a:latin typeface="Times New Roman" pitchFamily="18" charset="0"/>
                        <a:cs typeface="Times New Roman" pitchFamily="18" charset="0"/>
                      </a:endParaRPr>
                    </a:p>
                  </a:txBody>
                  <a:tcPr/>
                </a:tc>
                <a:tc>
                  <a:txBody>
                    <a:bodyPr/>
                    <a:lstStyle/>
                    <a:p>
                      <a:pPr algn="ctr"/>
                      <a:r>
                        <a:rPr lang="kk-KZ" sz="1200" dirty="0" smtClean="0">
                          <a:latin typeface="Times New Roman" pitchFamily="18" charset="0"/>
                          <a:cs typeface="Times New Roman" pitchFamily="18" charset="0"/>
                        </a:rPr>
                        <a:t>Ата-ананың теледидардан қарайтын бағдарламасы сенің қарайтын бағдарламаңмен бір уақытта келіп қалды делік, сен оны үзбей қарайсың. Бірақ өкінішке орай екеуі</a:t>
                      </a:r>
                      <a:r>
                        <a:rPr lang="kk-KZ" sz="1200" baseline="0" dirty="0" smtClean="0">
                          <a:latin typeface="Times New Roman" pitchFamily="18" charset="0"/>
                          <a:cs typeface="Times New Roman" pitchFamily="18" charset="0"/>
                        </a:rPr>
                        <a:t> екі арнадан беріледі. Сен қандай шешімге келер едің?</a:t>
                      </a:r>
                      <a:endParaRPr lang="ru-RU" sz="1200" dirty="0">
                        <a:latin typeface="Times New Roman" pitchFamily="18" charset="0"/>
                        <a:cs typeface="Times New Roman" pitchFamily="18" charset="0"/>
                      </a:endParaRPr>
                    </a:p>
                  </a:txBody>
                  <a:tcPr/>
                </a:tc>
              </a:tr>
            </a:tbl>
          </a:graphicData>
        </a:graphic>
      </p:graphicFrame>
      <p:pic>
        <p:nvPicPr>
          <p:cNvPr id="6" name="Picture 12" descr="dividers_94"/>
          <p:cNvPicPr>
            <a:picLocks noChangeAspect="1" noChangeArrowheads="1" noCrop="1"/>
          </p:cNvPicPr>
          <p:nvPr/>
        </p:nvPicPr>
        <p:blipFill>
          <a:blip r:embed="rId2" cstate="print"/>
          <a:srcRect/>
          <a:stretch>
            <a:fillRect/>
          </a:stretch>
        </p:blipFill>
        <p:spPr bwMode="auto">
          <a:xfrm rot="16200000">
            <a:off x="-3190875" y="3190874"/>
            <a:ext cx="6858002" cy="476250"/>
          </a:xfrm>
          <a:prstGeom prst="rect">
            <a:avLst/>
          </a:prstGeom>
          <a:noFill/>
          <a:ln w="9525">
            <a:noFill/>
            <a:miter lim="800000"/>
            <a:headEnd/>
            <a:tailEnd/>
          </a:ln>
        </p:spPr>
      </p:pic>
      <p:pic>
        <p:nvPicPr>
          <p:cNvPr id="7" name="Picture 12" descr="dividers_94"/>
          <p:cNvPicPr>
            <a:picLocks noChangeAspect="1" noChangeArrowheads="1" noCrop="1"/>
          </p:cNvPicPr>
          <p:nvPr/>
        </p:nvPicPr>
        <p:blipFill>
          <a:blip r:embed="rId2" cstate="print"/>
          <a:srcRect/>
          <a:stretch>
            <a:fillRect/>
          </a:stretch>
        </p:blipFill>
        <p:spPr bwMode="auto">
          <a:xfrm rot="16200000">
            <a:off x="5476874" y="2905100"/>
            <a:ext cx="6858002" cy="476250"/>
          </a:xfrm>
          <a:prstGeom prst="rect">
            <a:avLst/>
          </a:prstGeom>
          <a:noFill/>
          <a:ln w="9525">
            <a:noFill/>
            <a:miter lim="800000"/>
            <a:headEnd/>
            <a:tailEnd/>
          </a:ln>
        </p:spPr>
      </p:pic>
      <p:pic>
        <p:nvPicPr>
          <p:cNvPr id="8" name="Picture 12" descr="Resim1"/>
          <p:cNvPicPr>
            <a:picLocks noChangeAspect="1" noChangeArrowheads="1" noCrop="1"/>
          </p:cNvPicPr>
          <p:nvPr/>
        </p:nvPicPr>
        <p:blipFill>
          <a:blip r:embed="rId3" cstate="print"/>
          <a:srcRect/>
          <a:stretch>
            <a:fillRect/>
          </a:stretch>
        </p:blipFill>
        <p:spPr bwMode="auto">
          <a:xfrm>
            <a:off x="428596" y="142852"/>
            <a:ext cx="1285884" cy="908720"/>
          </a:xfrm>
          <a:prstGeom prst="rect">
            <a:avLst/>
          </a:prstGeom>
          <a:noFill/>
          <a:ln w="9525">
            <a:noFill/>
            <a:miter lim="800000"/>
            <a:headEnd/>
            <a:tailEnd/>
          </a:ln>
        </p:spPr>
      </p:pic>
      <p:pic>
        <p:nvPicPr>
          <p:cNvPr id="9" name="Picture 12" descr="Resim1"/>
          <p:cNvPicPr>
            <a:picLocks noChangeAspect="1" noChangeArrowheads="1" noCrop="1"/>
          </p:cNvPicPr>
          <p:nvPr/>
        </p:nvPicPr>
        <p:blipFill>
          <a:blip r:embed="rId3" cstate="print"/>
          <a:srcRect/>
          <a:stretch>
            <a:fillRect/>
          </a:stretch>
        </p:blipFill>
        <p:spPr bwMode="auto">
          <a:xfrm>
            <a:off x="7000892" y="142852"/>
            <a:ext cx="1500198" cy="908720"/>
          </a:xfrm>
          <a:prstGeom prst="rect">
            <a:avLst/>
          </a:prstGeom>
          <a:noFill/>
          <a:ln w="9525">
            <a:noFill/>
            <a:miter lim="800000"/>
            <a:headEnd/>
            <a:tailEnd/>
          </a:ln>
        </p:spPr>
      </p:pic>
      <p:pic>
        <p:nvPicPr>
          <p:cNvPr id="10" name="Picture 7" descr="s11108"/>
          <p:cNvPicPr>
            <a:picLocks noChangeAspect="1" noChangeArrowheads="1" noCrop="1"/>
          </p:cNvPicPr>
          <p:nvPr/>
        </p:nvPicPr>
        <p:blipFill>
          <a:blip r:embed="rId4" cstate="print"/>
          <a:srcRect/>
          <a:stretch>
            <a:fillRect/>
          </a:stretch>
        </p:blipFill>
        <p:spPr bwMode="auto">
          <a:xfrm>
            <a:off x="928662" y="3786190"/>
            <a:ext cx="2483768" cy="2708275"/>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F:\2013-03-01\IMAGE0122.JPG"/>
          <p:cNvPicPr>
            <a:picLocks noChangeAspect="1" noChangeArrowheads="1"/>
          </p:cNvPicPr>
          <p:nvPr/>
        </p:nvPicPr>
        <p:blipFill>
          <a:blip r:embed="rId2" cstate="print"/>
          <a:srcRect/>
          <a:stretch>
            <a:fillRect/>
          </a:stretch>
        </p:blipFill>
        <p:spPr bwMode="auto">
          <a:xfrm rot="10800000">
            <a:off x="5000628" y="3643314"/>
            <a:ext cx="3447776" cy="2857520"/>
          </a:xfrm>
          <a:prstGeom prst="rect">
            <a:avLst/>
          </a:prstGeom>
          <a:noFill/>
        </p:spPr>
      </p:pic>
      <p:pic>
        <p:nvPicPr>
          <p:cNvPr id="4" name="Picture 12" descr="dividers_94"/>
          <p:cNvPicPr>
            <a:picLocks noChangeAspect="1" noChangeArrowheads="1" noCrop="1"/>
          </p:cNvPicPr>
          <p:nvPr/>
        </p:nvPicPr>
        <p:blipFill>
          <a:blip r:embed="rId3" cstate="print"/>
          <a:srcRect/>
          <a:stretch>
            <a:fillRect/>
          </a:stretch>
        </p:blipFill>
        <p:spPr bwMode="auto">
          <a:xfrm rot="16200000">
            <a:off x="-3190875" y="3190874"/>
            <a:ext cx="6858002" cy="476250"/>
          </a:xfrm>
          <a:prstGeom prst="rect">
            <a:avLst/>
          </a:prstGeom>
          <a:noFill/>
          <a:ln w="9525">
            <a:noFill/>
            <a:miter lim="800000"/>
            <a:headEnd/>
            <a:tailEnd/>
          </a:ln>
        </p:spPr>
      </p:pic>
      <p:pic>
        <p:nvPicPr>
          <p:cNvPr id="5" name="Picture 12" descr="dividers_94"/>
          <p:cNvPicPr>
            <a:picLocks noChangeAspect="1" noChangeArrowheads="1" noCrop="1"/>
          </p:cNvPicPr>
          <p:nvPr/>
        </p:nvPicPr>
        <p:blipFill>
          <a:blip r:embed="rId3" cstate="print"/>
          <a:srcRect/>
          <a:stretch>
            <a:fillRect/>
          </a:stretch>
        </p:blipFill>
        <p:spPr bwMode="auto">
          <a:xfrm rot="16200000">
            <a:off x="5476874" y="3190876"/>
            <a:ext cx="6858002" cy="476250"/>
          </a:xfrm>
          <a:prstGeom prst="rect">
            <a:avLst/>
          </a:prstGeom>
          <a:noFill/>
          <a:ln w="9525">
            <a:noFill/>
            <a:miter lim="800000"/>
            <a:headEnd/>
            <a:tailEnd/>
          </a:ln>
        </p:spPr>
      </p:pic>
      <p:pic>
        <p:nvPicPr>
          <p:cNvPr id="9" name="Picture 5" descr="F:\2013-03-01\IMAGE0120.JPG"/>
          <p:cNvPicPr>
            <a:picLocks noChangeAspect="1" noChangeArrowheads="1"/>
          </p:cNvPicPr>
          <p:nvPr/>
        </p:nvPicPr>
        <p:blipFill>
          <a:blip r:embed="rId4" cstate="print"/>
          <a:srcRect/>
          <a:stretch>
            <a:fillRect/>
          </a:stretch>
        </p:blipFill>
        <p:spPr bwMode="auto">
          <a:xfrm rot="10800000">
            <a:off x="4929190" y="428604"/>
            <a:ext cx="3557676" cy="2571768"/>
          </a:xfrm>
          <a:prstGeom prst="rect">
            <a:avLst/>
          </a:prstGeom>
          <a:noFill/>
        </p:spPr>
      </p:pic>
      <p:sp>
        <p:nvSpPr>
          <p:cNvPr id="10" name="TextBox 9"/>
          <p:cNvSpPr txBox="1"/>
          <p:nvPr/>
        </p:nvSpPr>
        <p:spPr>
          <a:xfrm>
            <a:off x="4929190" y="2928934"/>
            <a:ext cx="3786214" cy="954107"/>
          </a:xfrm>
          <a:prstGeom prst="rect">
            <a:avLst/>
          </a:prstGeom>
          <a:noFill/>
        </p:spPr>
        <p:txBody>
          <a:bodyPr wrap="square" rtlCol="0">
            <a:spAutoFit/>
          </a:bodyPr>
          <a:lstStyle/>
          <a:p>
            <a:pPr algn="ctr"/>
            <a:r>
              <a:rPr lang="kk-KZ"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Бұл жағдайда қандай әрекет жасайсыңдар?</a:t>
            </a:r>
            <a:endPar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11" name="Picture 2" descr="F:\2013-03-01\IMAGE0127.JPG"/>
          <p:cNvPicPr>
            <a:picLocks noChangeAspect="1" noChangeArrowheads="1"/>
          </p:cNvPicPr>
          <p:nvPr/>
        </p:nvPicPr>
        <p:blipFill>
          <a:blip r:embed="rId5" cstate="print"/>
          <a:srcRect/>
          <a:stretch>
            <a:fillRect/>
          </a:stretch>
        </p:blipFill>
        <p:spPr bwMode="auto">
          <a:xfrm rot="10800000">
            <a:off x="500034" y="928670"/>
            <a:ext cx="4248206" cy="4510320"/>
          </a:xfrm>
          <a:prstGeom prst="rect">
            <a:avLst/>
          </a:prstGeom>
          <a:noFill/>
        </p:spPr>
      </p:pic>
      <p:sp>
        <p:nvSpPr>
          <p:cNvPr id="13" name="TextBox 12"/>
          <p:cNvSpPr txBox="1"/>
          <p:nvPr/>
        </p:nvSpPr>
        <p:spPr>
          <a:xfrm>
            <a:off x="714348" y="142852"/>
            <a:ext cx="3419178" cy="554114"/>
          </a:xfrm>
          <a:prstGeom prst="rect">
            <a:avLst/>
          </a:prstGeom>
          <a:noFill/>
        </p:spPr>
        <p:txBody>
          <a:bodyPr wrap="square" rtlCol="0">
            <a:prstTxWarp prst="textPlain">
              <a:avLst/>
            </a:prstTxWarp>
            <a:spAutoFit/>
          </a:bodyPr>
          <a:lstStyle/>
          <a:p>
            <a:pPr algn="ctr"/>
            <a:r>
              <a:rPr lang="kk-KZ"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Жақсыдан үйрен,</a:t>
            </a:r>
          </a:p>
          <a:p>
            <a:pPr algn="ctr"/>
            <a:r>
              <a:rPr lang="kk-KZ"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Жаманнан жирен.</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53"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1000" fill="hold"/>
                                        <p:tgtEl>
                                          <p:spTgt spid="13"/>
                                        </p:tgtEl>
                                        <p:attrNameLst>
                                          <p:attrName>ppt_w</p:attrName>
                                        </p:attrNameLst>
                                      </p:cBhvr>
                                      <p:tavLst>
                                        <p:tav tm="0">
                                          <p:val>
                                            <p:fltVal val="0"/>
                                          </p:val>
                                        </p:tav>
                                        <p:tav tm="100000">
                                          <p:val>
                                            <p:strVal val="#ppt_w"/>
                                          </p:val>
                                        </p:tav>
                                      </p:tavLst>
                                    </p:anim>
                                    <p:anim calcmode="lin" valueType="num">
                                      <p:cBhvr>
                                        <p:cTn id="25" dur="1000" fill="hold"/>
                                        <p:tgtEl>
                                          <p:spTgt spid="13"/>
                                        </p:tgtEl>
                                        <p:attrNameLst>
                                          <p:attrName>ppt_h</p:attrName>
                                        </p:attrNameLst>
                                      </p:cBhvr>
                                      <p:tavLst>
                                        <p:tav tm="0">
                                          <p:val>
                                            <p:fltVal val="0"/>
                                          </p:val>
                                        </p:tav>
                                        <p:tav tm="100000">
                                          <p:val>
                                            <p:strVal val="#ppt_h"/>
                                          </p:val>
                                        </p:tav>
                                      </p:tavLst>
                                    </p:anim>
                                    <p:animEffect transition="in" filter="fade">
                                      <p:cBhvr>
                                        <p:cTn id="26" dur="1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Effect transition="in" filter="fade">
                                      <p:cBhvr>
                                        <p:cTn id="3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190</TotalTime>
  <Words>957</Words>
  <Application>Microsoft Office PowerPoint</Application>
  <PresentationFormat>Экран (4:3)</PresentationFormat>
  <Paragraphs>208</Paragraphs>
  <Slides>18</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18</vt:i4>
      </vt:variant>
    </vt:vector>
  </HeadingPairs>
  <TitlesOfParts>
    <vt:vector size="21" baseType="lpstr">
      <vt:lpstr>Тема Office</vt:lpstr>
      <vt:lpstr>Рисунок</vt:lpstr>
      <vt:lpstr>Clip</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Windows xp</dc:creator>
  <cp:lastModifiedBy>USER</cp:lastModifiedBy>
  <cp:revision>22</cp:revision>
  <dcterms:created xsi:type="dcterms:W3CDTF">2014-05-10T05:27:35Z</dcterms:created>
  <dcterms:modified xsi:type="dcterms:W3CDTF">2017-03-08T18:39:20Z</dcterms:modified>
</cp:coreProperties>
</file>